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Roboto"/>
      <p:regular r:id="rId29"/>
      <p:bold r:id="rId30"/>
      <p:italic r:id="rId31"/>
      <p:boldItalic r:id="rId32"/>
    </p:embeddedFont>
    <p:embeddedFont>
      <p:font typeface="Helvetica Neue"/>
      <p:regular r:id="rId33"/>
      <p:bold r:id="rId34"/>
      <p:italic r:id="rId35"/>
      <p:boldItalic r:id="rId36"/>
    </p:embeddedFont>
    <p:embeddedFont>
      <p:font typeface="Oswald"/>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9" roundtripDataSignature="AMtx7mhBcmeya6jz7qfENxtckEJJj6Tt9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HelveticaNeue-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HelveticaNeue-italic.fntdata"/><Relationship Id="rId12" Type="http://schemas.openxmlformats.org/officeDocument/2006/relationships/slide" Target="slides/slide7.xml"/><Relationship Id="rId34" Type="http://schemas.openxmlformats.org/officeDocument/2006/relationships/font" Target="fonts/HelveticaNeue-bold.fntdata"/><Relationship Id="rId15" Type="http://schemas.openxmlformats.org/officeDocument/2006/relationships/slide" Target="slides/slide10.xml"/><Relationship Id="rId37" Type="http://schemas.openxmlformats.org/officeDocument/2006/relationships/font" Target="fonts/Oswald-regular.fntdata"/><Relationship Id="rId14" Type="http://schemas.openxmlformats.org/officeDocument/2006/relationships/slide" Target="slides/slide9.xml"/><Relationship Id="rId36" Type="http://schemas.openxmlformats.org/officeDocument/2006/relationships/font" Target="fonts/HelveticaNeue-boldItalic.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Oswa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a:t>Introduce entire team</a:t>
            </a:r>
            <a:endParaRPr/>
          </a:p>
        </p:txBody>
      </p:sp>
      <p:sp>
        <p:nvSpPr>
          <p:cNvPr id="129" name="Google Shape;12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45c684c2f3_0_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a:t>Go over SOW/ what we are doing for project</a:t>
            </a:r>
            <a:endParaRPr/>
          </a:p>
        </p:txBody>
      </p:sp>
      <p:sp>
        <p:nvSpPr>
          <p:cNvPr id="212" name="Google Shape;212;g345c684c2f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4843911479_0_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a:t>Go over SOW/ what we are doing for project</a:t>
            </a:r>
            <a:endParaRPr/>
          </a:p>
        </p:txBody>
      </p:sp>
      <p:sp>
        <p:nvSpPr>
          <p:cNvPr id="219" name="Google Shape;219;g34843911479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487a56959a_0_1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a:t>Go over SOW/ what we are doing for project</a:t>
            </a:r>
            <a:endParaRPr/>
          </a:p>
        </p:txBody>
      </p:sp>
      <p:sp>
        <p:nvSpPr>
          <p:cNvPr id="227" name="Google Shape;227;g3487a56959a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45c684c2f3_2_1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a:t>Go over SOW/ what we are doing for project</a:t>
            </a:r>
            <a:endParaRPr/>
          </a:p>
        </p:txBody>
      </p:sp>
      <p:sp>
        <p:nvSpPr>
          <p:cNvPr id="236" name="Google Shape;236;g345c684c2f3_2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4843911479_0_2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a:t>Go over SOW/ what we are doing for project</a:t>
            </a:r>
            <a:endParaRPr/>
          </a:p>
        </p:txBody>
      </p:sp>
      <p:sp>
        <p:nvSpPr>
          <p:cNvPr id="244" name="Google Shape;244;g34843911479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45c684c2f3_1_2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a:t>Go over SOW/ what we are doing for project</a:t>
            </a:r>
            <a:endParaRPr/>
          </a:p>
        </p:txBody>
      </p:sp>
      <p:sp>
        <p:nvSpPr>
          <p:cNvPr id="253" name="Google Shape;253;g345c684c2f3_1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45c684c2f3_2_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60" name="Google Shape;260;g345c684c2f3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13efe0b492_0_12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a:t>Will go over purchasing issues in later slide</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Assembly for enclosure almost done (Missing PCB)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Computers (need to fill in) </a:t>
            </a:r>
            <a:endParaRPr/>
          </a:p>
        </p:txBody>
      </p:sp>
      <p:sp>
        <p:nvSpPr>
          <p:cNvPr id="270" name="Google Shape;270;g313efe0b492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af67689bf6_0_2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a:t>PCB- </a:t>
            </a:r>
            <a:endParaRPr/>
          </a:p>
          <a:p>
            <a:pPr indent="0" lvl="0" marL="0" rtl="0" algn="l">
              <a:lnSpc>
                <a:spcPct val="100000"/>
              </a:lnSpc>
              <a:spcBef>
                <a:spcPts val="0"/>
              </a:spcBef>
              <a:spcAft>
                <a:spcPts val="0"/>
              </a:spcAft>
              <a:buClr>
                <a:schemeClr val="dk1"/>
              </a:buClr>
              <a:buSzPts val="1200"/>
              <a:buFont typeface="Calibri"/>
              <a:buNone/>
            </a:pPr>
            <a:r>
              <a:rPr lang="en"/>
              <a:t>Pre-order parts, made adjustment to parts that were going to take too long to </a:t>
            </a:r>
            <a:r>
              <a:rPr lang="en"/>
              <a:t>receive</a:t>
            </a:r>
            <a:endParaRPr/>
          </a:p>
          <a:p>
            <a:pPr indent="0" lvl="0" marL="0" rtl="0" algn="l">
              <a:lnSpc>
                <a:spcPct val="100000"/>
              </a:lnSpc>
              <a:spcBef>
                <a:spcPts val="0"/>
              </a:spcBef>
              <a:spcAft>
                <a:spcPts val="0"/>
              </a:spcAft>
              <a:buClr>
                <a:schemeClr val="dk1"/>
              </a:buClr>
              <a:buSzPts val="1200"/>
              <a:buFont typeface="Calibri"/>
              <a:buNone/>
            </a:pPr>
            <a:r>
              <a:rPr lang="en"/>
              <a:t>PCB manu and Assembly: All files, Pick and place, BOM, build in JLC, Gerber files are all ready to go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Allocation of the rest of budget</a:t>
            </a:r>
            <a:endParaRPr/>
          </a:p>
          <a:p>
            <a:pPr indent="0" lvl="0" marL="0" rtl="0" algn="l">
              <a:lnSpc>
                <a:spcPct val="100000"/>
              </a:lnSpc>
              <a:spcBef>
                <a:spcPts val="0"/>
              </a:spcBef>
              <a:spcAft>
                <a:spcPts val="0"/>
              </a:spcAft>
              <a:buClr>
                <a:schemeClr val="dk1"/>
              </a:buClr>
              <a:buSzPts val="1200"/>
              <a:buFont typeface="Calibri"/>
              <a:buNone/>
            </a:pPr>
            <a:r>
              <a:rPr lang="en"/>
              <a:t>Decided in 4/2 meeting </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277" name="Google Shape;277;g2af67689bf6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491ed2dee0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491ed2dee0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3491ed2dee0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a:t>Go over SOW/ what we are doing for project</a:t>
            </a:r>
            <a:endParaRPr/>
          </a:p>
        </p:txBody>
      </p:sp>
      <p:sp>
        <p:nvSpPr>
          <p:cNvPr id="137" name="Google Shape;13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491ed2dee0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491ed2dee0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3491ed2dee0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af67689bf6_0_6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a:t>Go over SOW/ what we are doing for project</a:t>
            </a:r>
            <a:endParaRPr/>
          </a:p>
        </p:txBody>
      </p:sp>
      <p:sp>
        <p:nvSpPr>
          <p:cNvPr id="305" name="Google Shape;305;g2af67689bf6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12" name="Google Shape;31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0259471558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30259471558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g30259471558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45c684c2f3_1_3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a:t>RF front end</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Go over type of radio (direct conversion) </a:t>
            </a:r>
            <a:endParaRPr/>
          </a:p>
          <a:p>
            <a:pPr indent="0" lvl="0" marL="0" rtl="0" algn="l">
              <a:lnSpc>
                <a:spcPct val="100000"/>
              </a:lnSpc>
              <a:spcBef>
                <a:spcPts val="0"/>
              </a:spcBef>
              <a:spcAft>
                <a:spcPts val="0"/>
              </a:spcAft>
              <a:buClr>
                <a:schemeClr val="dk1"/>
              </a:buClr>
              <a:buSzPts val="1200"/>
              <a:buFont typeface="Calibri"/>
              <a:buNone/>
            </a:pPr>
            <a:r>
              <a:rPr lang="en"/>
              <a:t>2 Rx paths</a:t>
            </a:r>
            <a:endParaRPr/>
          </a:p>
          <a:p>
            <a:pPr indent="0" lvl="0" marL="0" rtl="0" algn="l">
              <a:lnSpc>
                <a:spcPct val="100000"/>
              </a:lnSpc>
              <a:spcBef>
                <a:spcPts val="0"/>
              </a:spcBef>
              <a:spcAft>
                <a:spcPts val="0"/>
              </a:spcAft>
              <a:buClr>
                <a:schemeClr val="dk1"/>
              </a:buClr>
              <a:buSzPts val="1200"/>
              <a:buFont typeface="Calibri"/>
              <a:buNone/>
            </a:pPr>
            <a:r>
              <a:rPr lang="en"/>
              <a:t>Talk about </a:t>
            </a:r>
            <a:r>
              <a:rPr lang="en"/>
              <a:t>meeting</a:t>
            </a:r>
            <a:r>
              <a:rPr lang="en"/>
              <a:t> where they showed the </a:t>
            </a:r>
            <a:r>
              <a:rPr lang="en"/>
              <a:t>original</a:t>
            </a:r>
            <a:r>
              <a:rPr lang="en"/>
              <a:t> block diagram </a:t>
            </a:r>
            <a:endParaRPr/>
          </a:p>
          <a:p>
            <a:pPr indent="0" lvl="0" marL="0" rtl="0" algn="l">
              <a:lnSpc>
                <a:spcPct val="100000"/>
              </a:lnSpc>
              <a:spcBef>
                <a:spcPts val="0"/>
              </a:spcBef>
              <a:spcAft>
                <a:spcPts val="0"/>
              </a:spcAft>
              <a:buClr>
                <a:schemeClr val="dk1"/>
              </a:buClr>
              <a:buSzPts val="1200"/>
              <a:buFont typeface="Calibri"/>
              <a:buNone/>
            </a:pPr>
            <a:r>
              <a:rPr lang="en"/>
              <a:t>Component selection (Nicola) </a:t>
            </a:r>
            <a:endParaRPr/>
          </a:p>
          <a:p>
            <a:pPr indent="0" lvl="0" marL="0" rtl="0" algn="l">
              <a:lnSpc>
                <a:spcPct val="100000"/>
              </a:lnSpc>
              <a:spcBef>
                <a:spcPts val="0"/>
              </a:spcBef>
              <a:spcAft>
                <a:spcPts val="0"/>
              </a:spcAft>
              <a:buClr>
                <a:schemeClr val="dk1"/>
              </a:buClr>
              <a:buSzPts val="1200"/>
              <a:buFont typeface="Calibri"/>
              <a:buNone/>
            </a:pPr>
            <a:r>
              <a:rPr lang="en"/>
              <a:t>Filtering (Nicola)</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FPGA</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Enclosure</a:t>
            </a:r>
            <a:endParaRPr/>
          </a:p>
          <a:p>
            <a:pPr indent="0" lvl="0" marL="0" rtl="0" algn="l">
              <a:lnSpc>
                <a:spcPct val="100000"/>
              </a:lnSpc>
              <a:spcBef>
                <a:spcPts val="0"/>
              </a:spcBef>
              <a:spcAft>
                <a:spcPts val="0"/>
              </a:spcAft>
              <a:buClr>
                <a:schemeClr val="dk1"/>
              </a:buClr>
              <a:buSzPts val="1200"/>
              <a:buFont typeface="Calibri"/>
              <a:buNone/>
            </a:pPr>
            <a:r>
              <a:rPr lang="en"/>
              <a:t>Talk about fitting in server </a:t>
            </a:r>
            <a:r>
              <a:rPr lang="en"/>
              <a:t>rack</a:t>
            </a:r>
            <a:r>
              <a:rPr lang="en"/>
              <a:t> </a:t>
            </a:r>
            <a:endParaRPr/>
          </a:p>
          <a:p>
            <a:pPr indent="0" lvl="0" marL="0" rtl="0" algn="l">
              <a:lnSpc>
                <a:spcPct val="100000"/>
              </a:lnSpc>
              <a:spcBef>
                <a:spcPts val="0"/>
              </a:spcBef>
              <a:spcAft>
                <a:spcPts val="0"/>
              </a:spcAft>
              <a:buClr>
                <a:schemeClr val="dk1"/>
              </a:buClr>
              <a:buSzPts val="1200"/>
              <a:buFont typeface="Calibri"/>
              <a:buNone/>
            </a:pPr>
            <a:r>
              <a:rPr lang="en"/>
              <a:t>Enough space for next project</a:t>
            </a:r>
            <a:endParaRPr/>
          </a:p>
          <a:p>
            <a:pPr indent="0" lvl="0" marL="0" rtl="0" algn="l">
              <a:lnSpc>
                <a:spcPct val="100000"/>
              </a:lnSpc>
              <a:spcBef>
                <a:spcPts val="0"/>
              </a:spcBef>
              <a:spcAft>
                <a:spcPts val="0"/>
              </a:spcAft>
              <a:buClr>
                <a:schemeClr val="dk1"/>
              </a:buClr>
              <a:buSzPts val="1200"/>
              <a:buFont typeface="Calibri"/>
              <a:buNone/>
            </a:pPr>
            <a:r>
              <a:rPr lang="en"/>
              <a:t>Visible/accessible to anyone who has it (glass top and removable) </a:t>
            </a:r>
            <a:endParaRPr/>
          </a:p>
        </p:txBody>
      </p:sp>
      <p:sp>
        <p:nvSpPr>
          <p:cNvPr id="145" name="Google Shape;145;g345c684c2f3_1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45c684c2f3_2_2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a:t>-100dBm was found by using the pluto to listen to local FM</a:t>
            </a:r>
            <a:endParaRPr/>
          </a:p>
        </p:txBody>
      </p:sp>
      <p:sp>
        <p:nvSpPr>
          <p:cNvPr id="164" name="Google Shape;164;g345c684c2f3_2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47317bc25e_0_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a:t>Filtering for I/Q channel was pulled from Mixers datasheets and fine tweaked to fit our need</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LPF for LO outputs were designed from marki circuit which we had to change further into the design to cover the full bandwidth of the IC to make sure our signal was not cut off</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Simulating the full filters (with balun) was not able to be done because the balun did not include a loss for simulations, but since it is 1:1, it should not cause too big of an issue. </a:t>
            </a:r>
            <a:endParaRPr/>
          </a:p>
        </p:txBody>
      </p:sp>
      <p:sp>
        <p:nvSpPr>
          <p:cNvPr id="172" name="Google Shape;172;g347317bc25e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4794aaae92_0_1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a:t>Dive into lower </a:t>
            </a:r>
            <a:endParaRPr/>
          </a:p>
        </p:txBody>
      </p:sp>
      <p:sp>
        <p:nvSpPr>
          <p:cNvPr id="181" name="Google Shape;181;g34794aaae92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45c684c2f3_1_1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a:t>Final Layout</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Traces calculated using Manu calculator (JLC)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2 Rx paths</a:t>
            </a:r>
            <a:endParaRPr/>
          </a:p>
          <a:p>
            <a:pPr indent="0" lvl="0" marL="0" rtl="0" algn="l">
              <a:lnSpc>
                <a:spcPct val="100000"/>
              </a:lnSpc>
              <a:spcBef>
                <a:spcPts val="0"/>
              </a:spcBef>
              <a:spcAft>
                <a:spcPts val="0"/>
              </a:spcAft>
              <a:buClr>
                <a:schemeClr val="dk1"/>
              </a:buClr>
              <a:buSzPts val="1200"/>
              <a:buFont typeface="Calibri"/>
              <a:buNone/>
            </a:pPr>
            <a:r>
              <a:rPr lang="en"/>
              <a:t>	High/Low end</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Where muxout is, our LO is on the other side of the board</a:t>
            </a:r>
            <a:endParaRPr/>
          </a:p>
          <a:p>
            <a:pPr indent="0" lvl="0" marL="0" rtl="0" algn="l">
              <a:lnSpc>
                <a:spcPct val="100000"/>
              </a:lnSpc>
              <a:spcBef>
                <a:spcPts val="0"/>
              </a:spcBef>
              <a:spcAft>
                <a:spcPts val="0"/>
              </a:spcAft>
              <a:buClr>
                <a:schemeClr val="dk1"/>
              </a:buClr>
              <a:buSzPts val="1200"/>
              <a:buFont typeface="Calibri"/>
              <a:buNone/>
            </a:pPr>
            <a:r>
              <a:rPr lang="en"/>
              <a:t>Outputs for LO come out at R83-86</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Going into filtering is differential</a:t>
            </a:r>
            <a:endParaRPr/>
          </a:p>
          <a:p>
            <a:pPr indent="0" lvl="0" marL="0" rtl="0" algn="l">
              <a:lnSpc>
                <a:spcPct val="100000"/>
              </a:lnSpc>
              <a:spcBef>
                <a:spcPts val="0"/>
              </a:spcBef>
              <a:spcAft>
                <a:spcPts val="0"/>
              </a:spcAft>
              <a:buClr>
                <a:schemeClr val="dk1"/>
              </a:buClr>
              <a:buSzPts val="1200"/>
              <a:buFont typeface="Calibri"/>
              <a:buNone/>
            </a:pPr>
            <a:r>
              <a:rPr lang="en"/>
              <a:t>Filtering components are spaced out to try and keep it as close as </a:t>
            </a:r>
            <a:r>
              <a:rPr lang="en"/>
              <a:t>possible in length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At the end is our switch</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Test points</a:t>
            </a:r>
            <a:endParaRPr/>
          </a:p>
          <a:p>
            <a:pPr indent="0" lvl="0" marL="0" rtl="0" algn="l">
              <a:lnSpc>
                <a:spcPct val="100000"/>
              </a:lnSpc>
              <a:spcBef>
                <a:spcPts val="0"/>
              </a:spcBef>
              <a:spcAft>
                <a:spcPts val="0"/>
              </a:spcAft>
              <a:buClr>
                <a:schemeClr val="dk1"/>
              </a:buClr>
              <a:buSzPts val="1200"/>
              <a:buFont typeface="Calibri"/>
              <a:buNone/>
            </a:pPr>
            <a:r>
              <a:rPr lang="en"/>
              <a:t>Stitching vias </a:t>
            </a:r>
            <a:endParaRPr/>
          </a:p>
          <a:p>
            <a:pPr indent="0" lvl="0" marL="0" rtl="0" algn="l">
              <a:lnSpc>
                <a:spcPct val="100000"/>
              </a:lnSpc>
              <a:spcBef>
                <a:spcPts val="0"/>
              </a:spcBef>
              <a:spcAft>
                <a:spcPts val="0"/>
              </a:spcAft>
              <a:buClr>
                <a:schemeClr val="dk1"/>
              </a:buClr>
              <a:buSzPts val="1200"/>
              <a:buFont typeface="Calibri"/>
              <a:buNone/>
            </a:pPr>
            <a:r>
              <a:rPr lang="en"/>
              <a:t>Shielding Vias</a:t>
            </a:r>
            <a:endParaRPr/>
          </a:p>
          <a:p>
            <a:pPr indent="0" lvl="0" marL="0" rtl="0" algn="l">
              <a:lnSpc>
                <a:spcPct val="100000"/>
              </a:lnSpc>
              <a:spcBef>
                <a:spcPts val="0"/>
              </a:spcBef>
              <a:spcAft>
                <a:spcPts val="0"/>
              </a:spcAft>
              <a:buClr>
                <a:schemeClr val="dk1"/>
              </a:buClr>
              <a:buSzPts val="1200"/>
              <a:buFont typeface="Calibri"/>
              <a:buNone/>
            </a:pPr>
            <a:r>
              <a:rPr lang="en"/>
              <a:t>Mounting holes</a:t>
            </a:r>
            <a:endParaRPr/>
          </a:p>
          <a:p>
            <a:pPr indent="0" lvl="0" marL="0" rtl="0" algn="l">
              <a:lnSpc>
                <a:spcPct val="100000"/>
              </a:lnSpc>
              <a:spcBef>
                <a:spcPts val="0"/>
              </a:spcBef>
              <a:spcAft>
                <a:spcPts val="0"/>
              </a:spcAft>
              <a:buClr>
                <a:schemeClr val="dk1"/>
              </a:buClr>
              <a:buSzPts val="1200"/>
              <a:buFont typeface="Calibri"/>
              <a:buNone/>
            </a:pPr>
            <a:r>
              <a:rPr lang="en"/>
              <a:t>Control header at top </a:t>
            </a:r>
            <a:endParaRPr/>
          </a:p>
          <a:p>
            <a:pPr indent="0" lvl="0" marL="0" rtl="0" algn="l">
              <a:lnSpc>
                <a:spcPct val="100000"/>
              </a:lnSpc>
              <a:spcBef>
                <a:spcPts val="0"/>
              </a:spcBef>
              <a:spcAft>
                <a:spcPts val="0"/>
              </a:spcAft>
              <a:buClr>
                <a:schemeClr val="dk1"/>
              </a:buClr>
              <a:buSzPts val="1200"/>
              <a:buFont typeface="Calibri"/>
              <a:buNone/>
            </a:pPr>
            <a:r>
              <a:rPr lang="en"/>
              <a:t>GND test header</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189" name="Google Shape;189;g345c684c2f3_1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f67689bf6_0_9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a:t>Go over SOW/ what we are doing for project</a:t>
            </a:r>
            <a:endParaRPr/>
          </a:p>
        </p:txBody>
      </p:sp>
      <p:sp>
        <p:nvSpPr>
          <p:cNvPr id="197" name="Google Shape;197;g2af67689bf6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487a56959a_0_2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a:t>Go over SOW/ what we are doing for project</a:t>
            </a:r>
            <a:endParaRPr/>
          </a:p>
        </p:txBody>
      </p:sp>
      <p:sp>
        <p:nvSpPr>
          <p:cNvPr id="204" name="Google Shape;204;g3487a56959a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13" name="Shape 13"/>
        <p:cNvGrpSpPr/>
        <p:nvPr/>
      </p:nvGrpSpPr>
      <p:grpSpPr>
        <a:xfrm>
          <a:off x="0" y="0"/>
          <a:ext cx="0" cy="0"/>
          <a:chOff x="0" y="0"/>
          <a:chExt cx="0" cy="0"/>
        </a:xfrm>
      </p:grpSpPr>
      <p:sp>
        <p:nvSpPr>
          <p:cNvPr id="14" name="Google Shape;14;p17"/>
          <p:cNvSpPr txBox="1"/>
          <p:nvPr>
            <p:ph idx="12" type="sldNum"/>
          </p:nvPr>
        </p:nvSpPr>
        <p:spPr>
          <a:xfrm>
            <a:off x="6000750" y="6545763"/>
            <a:ext cx="184252" cy="182038"/>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2" name="Shape 52"/>
        <p:cNvGrpSpPr/>
        <p:nvPr/>
      </p:nvGrpSpPr>
      <p:grpSpPr>
        <a:xfrm>
          <a:off x="0" y="0"/>
          <a:ext cx="0" cy="0"/>
          <a:chOff x="0" y="0"/>
          <a:chExt cx="0" cy="0"/>
        </a:xfrm>
      </p:grpSpPr>
      <p:sp>
        <p:nvSpPr>
          <p:cNvPr id="53" name="Google Shape;53;p28"/>
          <p:cNvSpPr txBox="1"/>
          <p:nvPr>
            <p:ph type="title"/>
          </p:nvPr>
        </p:nvSpPr>
        <p:spPr>
          <a:xfrm>
            <a:off x="603251" y="539751"/>
            <a:ext cx="10985500" cy="717551"/>
          </a:xfrm>
          <a:prstGeom prst="rect">
            <a:avLst/>
          </a:prstGeom>
          <a:noFill/>
          <a:ln>
            <a:noFill/>
          </a:ln>
        </p:spPr>
        <p:txBody>
          <a:bodyPr anchorCtr="0" anchor="t"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54" name="Google Shape;54;p28"/>
          <p:cNvSpPr txBox="1"/>
          <p:nvPr>
            <p:ph idx="1" type="body"/>
          </p:nvPr>
        </p:nvSpPr>
        <p:spPr>
          <a:xfrm>
            <a:off x="603251" y="1186482"/>
            <a:ext cx="10985500" cy="467389"/>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2100"/>
              <a:buFont typeface="Helvetica Neue"/>
              <a:buNone/>
              <a:defRPr b="1" sz="2800"/>
            </a:lvl1pPr>
            <a:lvl2pPr indent="-279400" lvl="1" marL="914400" algn="l">
              <a:lnSpc>
                <a:spcPct val="90000"/>
              </a:lnSpc>
              <a:spcBef>
                <a:spcPts val="2267"/>
              </a:spcBef>
              <a:spcAft>
                <a:spcPts val="0"/>
              </a:spcAft>
              <a:buClr>
                <a:srgbClr val="000000"/>
              </a:buClr>
              <a:buSzPts val="800"/>
              <a:buChar char="•"/>
              <a:defRPr/>
            </a:lvl2pPr>
            <a:lvl3pPr indent="-279400" lvl="2" marL="1371600" algn="l">
              <a:lnSpc>
                <a:spcPct val="90000"/>
              </a:lnSpc>
              <a:spcBef>
                <a:spcPts val="2267"/>
              </a:spcBef>
              <a:spcAft>
                <a:spcPts val="0"/>
              </a:spcAft>
              <a:buClr>
                <a:srgbClr val="000000"/>
              </a:buClr>
              <a:buSzPts val="800"/>
              <a:buChar char="•"/>
              <a:defRPr/>
            </a:lvl3pPr>
            <a:lvl4pPr indent="-279400" lvl="3" marL="1828800" algn="l">
              <a:lnSpc>
                <a:spcPct val="90000"/>
              </a:lnSpc>
              <a:spcBef>
                <a:spcPts val="2267"/>
              </a:spcBef>
              <a:spcAft>
                <a:spcPts val="0"/>
              </a:spcAft>
              <a:buClr>
                <a:srgbClr val="000000"/>
              </a:buClr>
              <a:buSzPts val="800"/>
              <a:buChar char="•"/>
              <a:defRPr/>
            </a:lvl4pPr>
            <a:lvl5pPr indent="-279400" lvl="4" marL="2286000" algn="l">
              <a:lnSpc>
                <a:spcPct val="90000"/>
              </a:lnSpc>
              <a:spcBef>
                <a:spcPts val="2267"/>
              </a:spcBef>
              <a:spcAft>
                <a:spcPts val="0"/>
              </a:spcAft>
              <a:buClr>
                <a:srgbClr val="000000"/>
              </a:buClr>
              <a:buSzPts val="800"/>
              <a:buChar char="•"/>
              <a:defRPr/>
            </a:lvl5pPr>
            <a:lvl6pPr indent="-279400" lvl="5" marL="2743200" algn="l">
              <a:lnSpc>
                <a:spcPct val="90000"/>
              </a:lnSpc>
              <a:spcBef>
                <a:spcPts val="2267"/>
              </a:spcBef>
              <a:spcAft>
                <a:spcPts val="0"/>
              </a:spcAft>
              <a:buClr>
                <a:srgbClr val="000000"/>
              </a:buClr>
              <a:buSzPts val="800"/>
              <a:buChar char="•"/>
              <a:defRPr/>
            </a:lvl6pPr>
            <a:lvl7pPr indent="-279400" lvl="6" marL="3200400" algn="l">
              <a:lnSpc>
                <a:spcPct val="90000"/>
              </a:lnSpc>
              <a:spcBef>
                <a:spcPts val="2267"/>
              </a:spcBef>
              <a:spcAft>
                <a:spcPts val="0"/>
              </a:spcAft>
              <a:buClr>
                <a:srgbClr val="000000"/>
              </a:buClr>
              <a:buSzPts val="800"/>
              <a:buChar char="•"/>
              <a:defRPr/>
            </a:lvl7pPr>
            <a:lvl8pPr indent="-279400" lvl="7" marL="3657600" algn="l">
              <a:lnSpc>
                <a:spcPct val="90000"/>
              </a:lnSpc>
              <a:spcBef>
                <a:spcPts val="2267"/>
              </a:spcBef>
              <a:spcAft>
                <a:spcPts val="0"/>
              </a:spcAft>
              <a:buClr>
                <a:srgbClr val="000000"/>
              </a:buClr>
              <a:buSzPts val="800"/>
              <a:buChar char="•"/>
              <a:defRPr/>
            </a:lvl8pPr>
            <a:lvl9pPr indent="-279400" lvl="8" marL="4114800" algn="l">
              <a:lnSpc>
                <a:spcPct val="90000"/>
              </a:lnSpc>
              <a:spcBef>
                <a:spcPts val="2267"/>
              </a:spcBef>
              <a:spcAft>
                <a:spcPts val="0"/>
              </a:spcAft>
              <a:buClr>
                <a:srgbClr val="000000"/>
              </a:buClr>
              <a:buSzPts val="800"/>
              <a:buChar char="•"/>
              <a:defRPr/>
            </a:lvl9pPr>
          </a:lstStyle>
          <a:p/>
        </p:txBody>
      </p:sp>
      <p:sp>
        <p:nvSpPr>
          <p:cNvPr id="55" name="Google Shape;55;p28"/>
          <p:cNvSpPr txBox="1"/>
          <p:nvPr>
            <p:ph idx="2" type="body"/>
          </p:nvPr>
        </p:nvSpPr>
        <p:spPr>
          <a:xfrm>
            <a:off x="603251" y="2124252"/>
            <a:ext cx="10985500" cy="4128005"/>
          </a:xfrm>
          <a:prstGeom prst="rect">
            <a:avLst/>
          </a:prstGeom>
          <a:noFill/>
          <a:ln>
            <a:noFill/>
          </a:ln>
        </p:spPr>
        <p:txBody>
          <a:bodyPr anchorCtr="0" anchor="t" bIns="19050" lIns="19050" spcFirstLastPara="1" rIns="19050" wrap="square" tIns="19050">
            <a:normAutofit/>
          </a:bodyPr>
          <a:lstStyle>
            <a:lvl1pPr indent="-228600" lvl="0" marL="457200" algn="l">
              <a:lnSpc>
                <a:spcPct val="100000"/>
              </a:lnSpc>
              <a:spcBef>
                <a:spcPts val="933"/>
              </a:spcBef>
              <a:spcAft>
                <a:spcPts val="0"/>
              </a:spcAft>
              <a:buClr>
                <a:srgbClr val="000000"/>
              </a:buClr>
              <a:buSzPts val="2100"/>
              <a:buFont typeface="Helvetica Neue"/>
              <a:buNone/>
              <a:defRPr sz="2800"/>
            </a:lvl1pPr>
            <a:lvl2pPr indent="-228600" lvl="1" marL="914400" algn="l">
              <a:lnSpc>
                <a:spcPct val="100000"/>
              </a:lnSpc>
              <a:spcBef>
                <a:spcPts val="933"/>
              </a:spcBef>
              <a:spcAft>
                <a:spcPts val="0"/>
              </a:spcAft>
              <a:buClr>
                <a:srgbClr val="000000"/>
              </a:buClr>
              <a:buSzPts val="2100"/>
              <a:buFont typeface="Helvetica Neue"/>
              <a:buNone/>
              <a:defRPr sz="2800"/>
            </a:lvl2pPr>
            <a:lvl3pPr indent="-228600" lvl="2" marL="1371600" algn="l">
              <a:lnSpc>
                <a:spcPct val="100000"/>
              </a:lnSpc>
              <a:spcBef>
                <a:spcPts val="933"/>
              </a:spcBef>
              <a:spcAft>
                <a:spcPts val="0"/>
              </a:spcAft>
              <a:buClr>
                <a:srgbClr val="000000"/>
              </a:buClr>
              <a:buSzPts val="2100"/>
              <a:buFont typeface="Helvetica Neue"/>
              <a:buNone/>
              <a:defRPr sz="2800"/>
            </a:lvl3pPr>
            <a:lvl4pPr indent="-228600" lvl="3" marL="1828800" algn="l">
              <a:lnSpc>
                <a:spcPct val="100000"/>
              </a:lnSpc>
              <a:spcBef>
                <a:spcPts val="933"/>
              </a:spcBef>
              <a:spcAft>
                <a:spcPts val="0"/>
              </a:spcAft>
              <a:buClr>
                <a:srgbClr val="000000"/>
              </a:buClr>
              <a:buSzPts val="2100"/>
              <a:buFont typeface="Helvetica Neue"/>
              <a:buNone/>
              <a:defRPr sz="2800"/>
            </a:lvl4pPr>
            <a:lvl5pPr indent="-228600" lvl="4" marL="2286000" algn="l">
              <a:lnSpc>
                <a:spcPct val="100000"/>
              </a:lnSpc>
              <a:spcBef>
                <a:spcPts val="933"/>
              </a:spcBef>
              <a:spcAft>
                <a:spcPts val="0"/>
              </a:spcAft>
              <a:buClr>
                <a:srgbClr val="000000"/>
              </a:buClr>
              <a:buSzPts val="2100"/>
              <a:buFont typeface="Helvetica Neue"/>
              <a:buNone/>
              <a:defRPr sz="2800"/>
            </a:lvl5pPr>
            <a:lvl6pPr indent="-279400" lvl="5" marL="2743200" algn="l">
              <a:lnSpc>
                <a:spcPct val="90000"/>
              </a:lnSpc>
              <a:spcBef>
                <a:spcPts val="2267"/>
              </a:spcBef>
              <a:spcAft>
                <a:spcPts val="0"/>
              </a:spcAft>
              <a:buClr>
                <a:srgbClr val="000000"/>
              </a:buClr>
              <a:buSzPts val="800"/>
              <a:buChar char="•"/>
              <a:defRPr/>
            </a:lvl6pPr>
            <a:lvl7pPr indent="-279400" lvl="6" marL="3200400" algn="l">
              <a:lnSpc>
                <a:spcPct val="90000"/>
              </a:lnSpc>
              <a:spcBef>
                <a:spcPts val="2267"/>
              </a:spcBef>
              <a:spcAft>
                <a:spcPts val="0"/>
              </a:spcAft>
              <a:buClr>
                <a:srgbClr val="000000"/>
              </a:buClr>
              <a:buSzPts val="800"/>
              <a:buChar char="•"/>
              <a:defRPr/>
            </a:lvl7pPr>
            <a:lvl8pPr indent="-279400" lvl="7" marL="3657600" algn="l">
              <a:lnSpc>
                <a:spcPct val="90000"/>
              </a:lnSpc>
              <a:spcBef>
                <a:spcPts val="2267"/>
              </a:spcBef>
              <a:spcAft>
                <a:spcPts val="0"/>
              </a:spcAft>
              <a:buClr>
                <a:srgbClr val="000000"/>
              </a:buClr>
              <a:buSzPts val="800"/>
              <a:buChar char="•"/>
              <a:defRPr/>
            </a:lvl8pPr>
            <a:lvl9pPr indent="-279400" lvl="8" marL="4114800" algn="l">
              <a:lnSpc>
                <a:spcPct val="90000"/>
              </a:lnSpc>
              <a:spcBef>
                <a:spcPts val="2267"/>
              </a:spcBef>
              <a:spcAft>
                <a:spcPts val="0"/>
              </a:spcAft>
              <a:buClr>
                <a:srgbClr val="000000"/>
              </a:buClr>
              <a:buSzPts val="800"/>
              <a:buChar char="•"/>
              <a:defRPr/>
            </a:lvl9pPr>
          </a:lstStyle>
          <a:p/>
        </p:txBody>
      </p:sp>
      <p:sp>
        <p:nvSpPr>
          <p:cNvPr id="56" name="Google Shape;56;p28"/>
          <p:cNvSpPr txBox="1"/>
          <p:nvPr>
            <p:ph idx="12" type="sldNum"/>
          </p:nvPr>
        </p:nvSpPr>
        <p:spPr>
          <a:xfrm>
            <a:off x="6000750" y="6545763"/>
            <a:ext cx="184252" cy="182038"/>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57" name="Shape 57"/>
        <p:cNvGrpSpPr/>
        <p:nvPr/>
      </p:nvGrpSpPr>
      <p:grpSpPr>
        <a:xfrm>
          <a:off x="0" y="0"/>
          <a:ext cx="0" cy="0"/>
          <a:chOff x="0" y="0"/>
          <a:chExt cx="0" cy="0"/>
        </a:xfrm>
      </p:grpSpPr>
      <p:sp>
        <p:nvSpPr>
          <p:cNvPr id="58" name="Google Shape;58;p29"/>
          <p:cNvSpPr txBox="1"/>
          <p:nvPr>
            <p:ph idx="1" type="body"/>
          </p:nvPr>
        </p:nvSpPr>
        <p:spPr>
          <a:xfrm>
            <a:off x="603251" y="2460422"/>
            <a:ext cx="10985500" cy="1937157"/>
          </a:xfrm>
          <a:prstGeom prst="rect">
            <a:avLst/>
          </a:prstGeom>
          <a:noFill/>
          <a:ln>
            <a:noFill/>
          </a:ln>
        </p:spPr>
        <p:txBody>
          <a:bodyPr anchorCtr="0" anchor="ctr" bIns="19050" lIns="19050" spcFirstLastPara="1" rIns="19050" wrap="square" tIns="19050">
            <a:normAutofit/>
          </a:bodyPr>
          <a:lstStyle>
            <a:lvl1pPr indent="-228600" lvl="0" marL="457200" algn="ctr">
              <a:lnSpc>
                <a:spcPct val="80000"/>
              </a:lnSpc>
              <a:spcBef>
                <a:spcPts val="0"/>
              </a:spcBef>
              <a:spcAft>
                <a:spcPts val="0"/>
              </a:spcAft>
              <a:buClr>
                <a:srgbClr val="000000"/>
              </a:buClr>
              <a:buSzPts val="4400"/>
              <a:buFont typeface="Helvetica Neue"/>
              <a:buNone/>
              <a:defRPr sz="5867">
                <a:latin typeface="Helvetica Neue"/>
                <a:ea typeface="Helvetica Neue"/>
                <a:cs typeface="Helvetica Neue"/>
                <a:sym typeface="Helvetica Neue"/>
              </a:defRPr>
            </a:lvl1pPr>
            <a:lvl2pPr indent="-228600" lvl="1" marL="914400" algn="ctr">
              <a:lnSpc>
                <a:spcPct val="80000"/>
              </a:lnSpc>
              <a:spcBef>
                <a:spcPts val="0"/>
              </a:spcBef>
              <a:spcAft>
                <a:spcPts val="0"/>
              </a:spcAft>
              <a:buClr>
                <a:srgbClr val="000000"/>
              </a:buClr>
              <a:buSzPts val="4400"/>
              <a:buFont typeface="Helvetica Neue"/>
              <a:buNone/>
              <a:defRPr sz="5867">
                <a:latin typeface="Helvetica Neue"/>
                <a:ea typeface="Helvetica Neue"/>
                <a:cs typeface="Helvetica Neue"/>
                <a:sym typeface="Helvetica Neue"/>
              </a:defRPr>
            </a:lvl2pPr>
            <a:lvl3pPr indent="-228600" lvl="2" marL="1371600" algn="ctr">
              <a:lnSpc>
                <a:spcPct val="80000"/>
              </a:lnSpc>
              <a:spcBef>
                <a:spcPts val="0"/>
              </a:spcBef>
              <a:spcAft>
                <a:spcPts val="0"/>
              </a:spcAft>
              <a:buClr>
                <a:srgbClr val="000000"/>
              </a:buClr>
              <a:buSzPts val="4400"/>
              <a:buFont typeface="Helvetica Neue"/>
              <a:buNone/>
              <a:defRPr sz="5867">
                <a:latin typeface="Helvetica Neue"/>
                <a:ea typeface="Helvetica Neue"/>
                <a:cs typeface="Helvetica Neue"/>
                <a:sym typeface="Helvetica Neue"/>
              </a:defRPr>
            </a:lvl3pPr>
            <a:lvl4pPr indent="-228600" lvl="3" marL="1828800" algn="ctr">
              <a:lnSpc>
                <a:spcPct val="80000"/>
              </a:lnSpc>
              <a:spcBef>
                <a:spcPts val="0"/>
              </a:spcBef>
              <a:spcAft>
                <a:spcPts val="0"/>
              </a:spcAft>
              <a:buClr>
                <a:srgbClr val="000000"/>
              </a:buClr>
              <a:buSzPts val="4400"/>
              <a:buFont typeface="Helvetica Neue"/>
              <a:buNone/>
              <a:defRPr sz="5867">
                <a:latin typeface="Helvetica Neue"/>
                <a:ea typeface="Helvetica Neue"/>
                <a:cs typeface="Helvetica Neue"/>
                <a:sym typeface="Helvetica Neue"/>
              </a:defRPr>
            </a:lvl4pPr>
            <a:lvl5pPr indent="-228600" lvl="4" marL="2286000" algn="ctr">
              <a:lnSpc>
                <a:spcPct val="80000"/>
              </a:lnSpc>
              <a:spcBef>
                <a:spcPts val="0"/>
              </a:spcBef>
              <a:spcAft>
                <a:spcPts val="0"/>
              </a:spcAft>
              <a:buClr>
                <a:srgbClr val="000000"/>
              </a:buClr>
              <a:buSzPts val="4400"/>
              <a:buFont typeface="Helvetica Neue"/>
              <a:buNone/>
              <a:defRPr sz="5867">
                <a:latin typeface="Helvetica Neue"/>
                <a:ea typeface="Helvetica Neue"/>
                <a:cs typeface="Helvetica Neue"/>
                <a:sym typeface="Helvetica Neue"/>
              </a:defRPr>
            </a:lvl5pPr>
            <a:lvl6pPr indent="-279400" lvl="5" marL="2743200" algn="l">
              <a:lnSpc>
                <a:spcPct val="90000"/>
              </a:lnSpc>
              <a:spcBef>
                <a:spcPts val="2267"/>
              </a:spcBef>
              <a:spcAft>
                <a:spcPts val="0"/>
              </a:spcAft>
              <a:buClr>
                <a:srgbClr val="000000"/>
              </a:buClr>
              <a:buSzPts val="800"/>
              <a:buChar char="•"/>
              <a:defRPr/>
            </a:lvl6pPr>
            <a:lvl7pPr indent="-279400" lvl="6" marL="3200400" algn="l">
              <a:lnSpc>
                <a:spcPct val="90000"/>
              </a:lnSpc>
              <a:spcBef>
                <a:spcPts val="2267"/>
              </a:spcBef>
              <a:spcAft>
                <a:spcPts val="0"/>
              </a:spcAft>
              <a:buClr>
                <a:srgbClr val="000000"/>
              </a:buClr>
              <a:buSzPts val="800"/>
              <a:buChar char="•"/>
              <a:defRPr/>
            </a:lvl7pPr>
            <a:lvl8pPr indent="-279400" lvl="7" marL="3657600" algn="l">
              <a:lnSpc>
                <a:spcPct val="90000"/>
              </a:lnSpc>
              <a:spcBef>
                <a:spcPts val="2267"/>
              </a:spcBef>
              <a:spcAft>
                <a:spcPts val="0"/>
              </a:spcAft>
              <a:buClr>
                <a:srgbClr val="000000"/>
              </a:buClr>
              <a:buSzPts val="800"/>
              <a:buChar char="•"/>
              <a:defRPr/>
            </a:lvl8pPr>
            <a:lvl9pPr indent="-279400" lvl="8" marL="4114800" algn="l">
              <a:lnSpc>
                <a:spcPct val="90000"/>
              </a:lnSpc>
              <a:spcBef>
                <a:spcPts val="2267"/>
              </a:spcBef>
              <a:spcAft>
                <a:spcPts val="0"/>
              </a:spcAft>
              <a:buClr>
                <a:srgbClr val="000000"/>
              </a:buClr>
              <a:buSzPts val="800"/>
              <a:buChar char="•"/>
              <a:defRPr/>
            </a:lvl9pPr>
          </a:lstStyle>
          <a:p/>
        </p:txBody>
      </p:sp>
      <p:sp>
        <p:nvSpPr>
          <p:cNvPr id="59" name="Google Shape;59;p29"/>
          <p:cNvSpPr txBox="1"/>
          <p:nvPr>
            <p:ph idx="12" type="sldNum"/>
          </p:nvPr>
        </p:nvSpPr>
        <p:spPr>
          <a:xfrm>
            <a:off x="6000750" y="6545763"/>
            <a:ext cx="184252" cy="182038"/>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60" name="Shape 60"/>
        <p:cNvGrpSpPr/>
        <p:nvPr/>
      </p:nvGrpSpPr>
      <p:grpSpPr>
        <a:xfrm>
          <a:off x="0" y="0"/>
          <a:ext cx="0" cy="0"/>
          <a:chOff x="0" y="0"/>
          <a:chExt cx="0" cy="0"/>
        </a:xfrm>
      </p:grpSpPr>
      <p:sp>
        <p:nvSpPr>
          <p:cNvPr id="61" name="Google Shape;61;p30"/>
          <p:cNvSpPr txBox="1"/>
          <p:nvPr>
            <p:ph idx="1" type="body"/>
          </p:nvPr>
        </p:nvSpPr>
        <p:spPr>
          <a:xfrm>
            <a:off x="603251" y="537964"/>
            <a:ext cx="10985500" cy="3620792"/>
          </a:xfrm>
          <a:prstGeom prst="rect">
            <a:avLst/>
          </a:prstGeom>
          <a:noFill/>
          <a:ln>
            <a:noFill/>
          </a:ln>
        </p:spPr>
        <p:txBody>
          <a:bodyPr anchorCtr="0" anchor="b" bIns="19050" lIns="19050" spcFirstLastPara="1" rIns="19050" wrap="square" tIns="19050">
            <a:normAutofit/>
          </a:bodyPr>
          <a:lstStyle>
            <a:lvl1pPr indent="-228600" lvl="0" marL="457200" algn="ctr">
              <a:lnSpc>
                <a:spcPct val="80000"/>
              </a:lnSpc>
              <a:spcBef>
                <a:spcPts val="0"/>
              </a:spcBef>
              <a:spcAft>
                <a:spcPts val="0"/>
              </a:spcAft>
              <a:buClr>
                <a:srgbClr val="000000"/>
              </a:buClr>
              <a:buSzPts val="9400"/>
              <a:buFont typeface="Helvetica Neue"/>
              <a:buNone/>
              <a:defRPr b="1" sz="12533"/>
            </a:lvl1pPr>
            <a:lvl2pPr indent="-228600" lvl="1" marL="914400" algn="ctr">
              <a:lnSpc>
                <a:spcPct val="80000"/>
              </a:lnSpc>
              <a:spcBef>
                <a:spcPts val="0"/>
              </a:spcBef>
              <a:spcAft>
                <a:spcPts val="0"/>
              </a:spcAft>
              <a:buClr>
                <a:srgbClr val="000000"/>
              </a:buClr>
              <a:buSzPts val="9400"/>
              <a:buFont typeface="Helvetica Neue"/>
              <a:buNone/>
              <a:defRPr b="1" sz="12533"/>
            </a:lvl2pPr>
            <a:lvl3pPr indent="-228600" lvl="2" marL="1371600" algn="ctr">
              <a:lnSpc>
                <a:spcPct val="80000"/>
              </a:lnSpc>
              <a:spcBef>
                <a:spcPts val="0"/>
              </a:spcBef>
              <a:spcAft>
                <a:spcPts val="0"/>
              </a:spcAft>
              <a:buClr>
                <a:srgbClr val="000000"/>
              </a:buClr>
              <a:buSzPts val="9400"/>
              <a:buFont typeface="Helvetica Neue"/>
              <a:buNone/>
              <a:defRPr b="1" sz="12533"/>
            </a:lvl3pPr>
            <a:lvl4pPr indent="-228600" lvl="3" marL="1828800" algn="ctr">
              <a:lnSpc>
                <a:spcPct val="80000"/>
              </a:lnSpc>
              <a:spcBef>
                <a:spcPts val="0"/>
              </a:spcBef>
              <a:spcAft>
                <a:spcPts val="0"/>
              </a:spcAft>
              <a:buClr>
                <a:srgbClr val="000000"/>
              </a:buClr>
              <a:buSzPts val="9400"/>
              <a:buFont typeface="Helvetica Neue"/>
              <a:buNone/>
              <a:defRPr b="1" sz="12533"/>
            </a:lvl4pPr>
            <a:lvl5pPr indent="-228600" lvl="4" marL="2286000" algn="ctr">
              <a:lnSpc>
                <a:spcPct val="80000"/>
              </a:lnSpc>
              <a:spcBef>
                <a:spcPts val="0"/>
              </a:spcBef>
              <a:spcAft>
                <a:spcPts val="0"/>
              </a:spcAft>
              <a:buClr>
                <a:srgbClr val="000000"/>
              </a:buClr>
              <a:buSzPts val="9400"/>
              <a:buFont typeface="Helvetica Neue"/>
              <a:buNone/>
              <a:defRPr b="1" sz="12533"/>
            </a:lvl5pPr>
            <a:lvl6pPr indent="-279400" lvl="5" marL="2743200" algn="l">
              <a:lnSpc>
                <a:spcPct val="90000"/>
              </a:lnSpc>
              <a:spcBef>
                <a:spcPts val="2267"/>
              </a:spcBef>
              <a:spcAft>
                <a:spcPts val="0"/>
              </a:spcAft>
              <a:buClr>
                <a:srgbClr val="000000"/>
              </a:buClr>
              <a:buSzPts val="800"/>
              <a:buChar char="•"/>
              <a:defRPr/>
            </a:lvl6pPr>
            <a:lvl7pPr indent="-279400" lvl="6" marL="3200400" algn="l">
              <a:lnSpc>
                <a:spcPct val="90000"/>
              </a:lnSpc>
              <a:spcBef>
                <a:spcPts val="2267"/>
              </a:spcBef>
              <a:spcAft>
                <a:spcPts val="0"/>
              </a:spcAft>
              <a:buClr>
                <a:srgbClr val="000000"/>
              </a:buClr>
              <a:buSzPts val="800"/>
              <a:buChar char="•"/>
              <a:defRPr/>
            </a:lvl7pPr>
            <a:lvl8pPr indent="-279400" lvl="7" marL="3657600" algn="l">
              <a:lnSpc>
                <a:spcPct val="90000"/>
              </a:lnSpc>
              <a:spcBef>
                <a:spcPts val="2267"/>
              </a:spcBef>
              <a:spcAft>
                <a:spcPts val="0"/>
              </a:spcAft>
              <a:buClr>
                <a:srgbClr val="000000"/>
              </a:buClr>
              <a:buSzPts val="800"/>
              <a:buChar char="•"/>
              <a:defRPr/>
            </a:lvl8pPr>
            <a:lvl9pPr indent="-279400" lvl="8" marL="4114800" algn="l">
              <a:lnSpc>
                <a:spcPct val="90000"/>
              </a:lnSpc>
              <a:spcBef>
                <a:spcPts val="2267"/>
              </a:spcBef>
              <a:spcAft>
                <a:spcPts val="0"/>
              </a:spcAft>
              <a:buClr>
                <a:srgbClr val="000000"/>
              </a:buClr>
              <a:buSzPts val="800"/>
              <a:buChar char="•"/>
              <a:defRPr/>
            </a:lvl9pPr>
          </a:lstStyle>
          <a:p/>
        </p:txBody>
      </p:sp>
      <p:sp>
        <p:nvSpPr>
          <p:cNvPr id="62" name="Google Shape;62;p30"/>
          <p:cNvSpPr txBox="1"/>
          <p:nvPr>
            <p:ph idx="2" type="body"/>
          </p:nvPr>
        </p:nvSpPr>
        <p:spPr>
          <a:xfrm>
            <a:off x="603251" y="4131090"/>
            <a:ext cx="10985500" cy="467389"/>
          </a:xfrm>
          <a:prstGeom prst="rect">
            <a:avLst/>
          </a:prstGeom>
          <a:noFill/>
          <a:ln>
            <a:noFill/>
          </a:ln>
        </p:spPr>
        <p:txBody>
          <a:bodyPr anchorCtr="0" anchor="t" bIns="17150" lIns="17150" spcFirstLastPara="1" rIns="17150" wrap="square" tIns="17150">
            <a:normAutofit/>
          </a:bodyPr>
          <a:lstStyle>
            <a:lvl1pPr indent="-228600" lvl="0" marL="457200" algn="ctr">
              <a:lnSpc>
                <a:spcPct val="100000"/>
              </a:lnSpc>
              <a:spcBef>
                <a:spcPts val="0"/>
              </a:spcBef>
              <a:spcAft>
                <a:spcPts val="0"/>
              </a:spcAft>
              <a:buClr>
                <a:srgbClr val="000000"/>
              </a:buClr>
              <a:buSzPts val="2100"/>
              <a:buFont typeface="Helvetica Neue"/>
              <a:buNone/>
              <a:defRPr b="1" sz="2800"/>
            </a:lvl1pPr>
            <a:lvl2pPr indent="-279400" lvl="1" marL="914400" algn="l">
              <a:lnSpc>
                <a:spcPct val="90000"/>
              </a:lnSpc>
              <a:spcBef>
                <a:spcPts val="2267"/>
              </a:spcBef>
              <a:spcAft>
                <a:spcPts val="0"/>
              </a:spcAft>
              <a:buClr>
                <a:srgbClr val="000000"/>
              </a:buClr>
              <a:buSzPts val="800"/>
              <a:buChar char="•"/>
              <a:defRPr/>
            </a:lvl2pPr>
            <a:lvl3pPr indent="-279400" lvl="2" marL="1371600" algn="l">
              <a:lnSpc>
                <a:spcPct val="90000"/>
              </a:lnSpc>
              <a:spcBef>
                <a:spcPts val="2267"/>
              </a:spcBef>
              <a:spcAft>
                <a:spcPts val="0"/>
              </a:spcAft>
              <a:buClr>
                <a:srgbClr val="000000"/>
              </a:buClr>
              <a:buSzPts val="800"/>
              <a:buChar char="•"/>
              <a:defRPr/>
            </a:lvl3pPr>
            <a:lvl4pPr indent="-279400" lvl="3" marL="1828800" algn="l">
              <a:lnSpc>
                <a:spcPct val="90000"/>
              </a:lnSpc>
              <a:spcBef>
                <a:spcPts val="2267"/>
              </a:spcBef>
              <a:spcAft>
                <a:spcPts val="0"/>
              </a:spcAft>
              <a:buClr>
                <a:srgbClr val="000000"/>
              </a:buClr>
              <a:buSzPts val="800"/>
              <a:buChar char="•"/>
              <a:defRPr/>
            </a:lvl4pPr>
            <a:lvl5pPr indent="-279400" lvl="4" marL="2286000" algn="l">
              <a:lnSpc>
                <a:spcPct val="90000"/>
              </a:lnSpc>
              <a:spcBef>
                <a:spcPts val="2267"/>
              </a:spcBef>
              <a:spcAft>
                <a:spcPts val="0"/>
              </a:spcAft>
              <a:buClr>
                <a:srgbClr val="000000"/>
              </a:buClr>
              <a:buSzPts val="800"/>
              <a:buChar char="•"/>
              <a:defRPr/>
            </a:lvl5pPr>
            <a:lvl6pPr indent="-279400" lvl="5" marL="2743200" algn="l">
              <a:lnSpc>
                <a:spcPct val="90000"/>
              </a:lnSpc>
              <a:spcBef>
                <a:spcPts val="2267"/>
              </a:spcBef>
              <a:spcAft>
                <a:spcPts val="0"/>
              </a:spcAft>
              <a:buClr>
                <a:srgbClr val="000000"/>
              </a:buClr>
              <a:buSzPts val="800"/>
              <a:buChar char="•"/>
              <a:defRPr/>
            </a:lvl6pPr>
            <a:lvl7pPr indent="-279400" lvl="6" marL="3200400" algn="l">
              <a:lnSpc>
                <a:spcPct val="90000"/>
              </a:lnSpc>
              <a:spcBef>
                <a:spcPts val="2267"/>
              </a:spcBef>
              <a:spcAft>
                <a:spcPts val="0"/>
              </a:spcAft>
              <a:buClr>
                <a:srgbClr val="000000"/>
              </a:buClr>
              <a:buSzPts val="800"/>
              <a:buChar char="•"/>
              <a:defRPr/>
            </a:lvl7pPr>
            <a:lvl8pPr indent="-279400" lvl="7" marL="3657600" algn="l">
              <a:lnSpc>
                <a:spcPct val="90000"/>
              </a:lnSpc>
              <a:spcBef>
                <a:spcPts val="2267"/>
              </a:spcBef>
              <a:spcAft>
                <a:spcPts val="0"/>
              </a:spcAft>
              <a:buClr>
                <a:srgbClr val="000000"/>
              </a:buClr>
              <a:buSzPts val="800"/>
              <a:buChar char="•"/>
              <a:defRPr/>
            </a:lvl8pPr>
            <a:lvl9pPr indent="-279400" lvl="8" marL="4114800" algn="l">
              <a:lnSpc>
                <a:spcPct val="90000"/>
              </a:lnSpc>
              <a:spcBef>
                <a:spcPts val="2267"/>
              </a:spcBef>
              <a:spcAft>
                <a:spcPts val="0"/>
              </a:spcAft>
              <a:buClr>
                <a:srgbClr val="000000"/>
              </a:buClr>
              <a:buSzPts val="800"/>
              <a:buChar char="•"/>
              <a:defRPr/>
            </a:lvl9pPr>
          </a:lstStyle>
          <a:p/>
        </p:txBody>
      </p:sp>
      <p:sp>
        <p:nvSpPr>
          <p:cNvPr id="63" name="Google Shape;63;p30"/>
          <p:cNvSpPr txBox="1"/>
          <p:nvPr>
            <p:ph idx="12" type="sldNum"/>
          </p:nvPr>
        </p:nvSpPr>
        <p:spPr>
          <a:xfrm>
            <a:off x="6000750" y="6545763"/>
            <a:ext cx="184252" cy="182038"/>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64" name="Shape 64"/>
        <p:cNvGrpSpPr/>
        <p:nvPr/>
      </p:nvGrpSpPr>
      <p:grpSpPr>
        <a:xfrm>
          <a:off x="0" y="0"/>
          <a:ext cx="0" cy="0"/>
          <a:chOff x="0" y="0"/>
          <a:chExt cx="0" cy="0"/>
        </a:xfrm>
      </p:grpSpPr>
      <p:sp>
        <p:nvSpPr>
          <p:cNvPr id="65" name="Google Shape;65;p31"/>
          <p:cNvSpPr txBox="1"/>
          <p:nvPr>
            <p:ph idx="1" type="body"/>
          </p:nvPr>
        </p:nvSpPr>
        <p:spPr>
          <a:xfrm>
            <a:off x="1215012" y="5337728"/>
            <a:ext cx="10100027" cy="318489"/>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1400"/>
              <a:buFont typeface="Helvetica Neue"/>
              <a:buNone/>
              <a:defRPr b="1" sz="1867"/>
            </a:lvl1pPr>
            <a:lvl2pPr indent="-279400" lvl="1" marL="914400" algn="l">
              <a:lnSpc>
                <a:spcPct val="90000"/>
              </a:lnSpc>
              <a:spcBef>
                <a:spcPts val="2267"/>
              </a:spcBef>
              <a:spcAft>
                <a:spcPts val="0"/>
              </a:spcAft>
              <a:buClr>
                <a:srgbClr val="000000"/>
              </a:buClr>
              <a:buSzPts val="800"/>
              <a:buChar char="•"/>
              <a:defRPr/>
            </a:lvl2pPr>
            <a:lvl3pPr indent="-279400" lvl="2" marL="1371600" algn="l">
              <a:lnSpc>
                <a:spcPct val="90000"/>
              </a:lnSpc>
              <a:spcBef>
                <a:spcPts val="2267"/>
              </a:spcBef>
              <a:spcAft>
                <a:spcPts val="0"/>
              </a:spcAft>
              <a:buClr>
                <a:srgbClr val="000000"/>
              </a:buClr>
              <a:buSzPts val="800"/>
              <a:buChar char="•"/>
              <a:defRPr/>
            </a:lvl3pPr>
            <a:lvl4pPr indent="-279400" lvl="3" marL="1828800" algn="l">
              <a:lnSpc>
                <a:spcPct val="90000"/>
              </a:lnSpc>
              <a:spcBef>
                <a:spcPts val="2267"/>
              </a:spcBef>
              <a:spcAft>
                <a:spcPts val="0"/>
              </a:spcAft>
              <a:buClr>
                <a:srgbClr val="000000"/>
              </a:buClr>
              <a:buSzPts val="800"/>
              <a:buChar char="•"/>
              <a:defRPr/>
            </a:lvl4pPr>
            <a:lvl5pPr indent="-279400" lvl="4" marL="2286000" algn="l">
              <a:lnSpc>
                <a:spcPct val="90000"/>
              </a:lnSpc>
              <a:spcBef>
                <a:spcPts val="2267"/>
              </a:spcBef>
              <a:spcAft>
                <a:spcPts val="0"/>
              </a:spcAft>
              <a:buClr>
                <a:srgbClr val="000000"/>
              </a:buClr>
              <a:buSzPts val="800"/>
              <a:buChar char="•"/>
              <a:defRPr/>
            </a:lvl5pPr>
            <a:lvl6pPr indent="-279400" lvl="5" marL="2743200" algn="l">
              <a:lnSpc>
                <a:spcPct val="90000"/>
              </a:lnSpc>
              <a:spcBef>
                <a:spcPts val="2267"/>
              </a:spcBef>
              <a:spcAft>
                <a:spcPts val="0"/>
              </a:spcAft>
              <a:buClr>
                <a:srgbClr val="000000"/>
              </a:buClr>
              <a:buSzPts val="800"/>
              <a:buChar char="•"/>
              <a:defRPr/>
            </a:lvl6pPr>
            <a:lvl7pPr indent="-279400" lvl="6" marL="3200400" algn="l">
              <a:lnSpc>
                <a:spcPct val="90000"/>
              </a:lnSpc>
              <a:spcBef>
                <a:spcPts val="2267"/>
              </a:spcBef>
              <a:spcAft>
                <a:spcPts val="0"/>
              </a:spcAft>
              <a:buClr>
                <a:srgbClr val="000000"/>
              </a:buClr>
              <a:buSzPts val="800"/>
              <a:buChar char="•"/>
              <a:defRPr/>
            </a:lvl7pPr>
            <a:lvl8pPr indent="-279400" lvl="7" marL="3657600" algn="l">
              <a:lnSpc>
                <a:spcPct val="90000"/>
              </a:lnSpc>
              <a:spcBef>
                <a:spcPts val="2267"/>
              </a:spcBef>
              <a:spcAft>
                <a:spcPts val="0"/>
              </a:spcAft>
              <a:buClr>
                <a:srgbClr val="000000"/>
              </a:buClr>
              <a:buSzPts val="800"/>
              <a:buChar char="•"/>
              <a:defRPr/>
            </a:lvl8pPr>
            <a:lvl9pPr indent="-279400" lvl="8" marL="4114800" algn="l">
              <a:lnSpc>
                <a:spcPct val="90000"/>
              </a:lnSpc>
              <a:spcBef>
                <a:spcPts val="2267"/>
              </a:spcBef>
              <a:spcAft>
                <a:spcPts val="0"/>
              </a:spcAft>
              <a:buClr>
                <a:srgbClr val="000000"/>
              </a:buClr>
              <a:buSzPts val="800"/>
              <a:buChar char="•"/>
              <a:defRPr/>
            </a:lvl9pPr>
          </a:lstStyle>
          <a:p/>
        </p:txBody>
      </p:sp>
      <p:sp>
        <p:nvSpPr>
          <p:cNvPr id="66" name="Google Shape;66;p31"/>
          <p:cNvSpPr txBox="1"/>
          <p:nvPr>
            <p:ph idx="2" type="body"/>
          </p:nvPr>
        </p:nvSpPr>
        <p:spPr>
          <a:xfrm>
            <a:off x="876962" y="2469931"/>
            <a:ext cx="10438077" cy="1918140"/>
          </a:xfrm>
          <a:prstGeom prst="rect">
            <a:avLst/>
          </a:prstGeom>
          <a:noFill/>
          <a:ln>
            <a:noFill/>
          </a:ln>
        </p:spPr>
        <p:txBody>
          <a:bodyPr anchorCtr="0" anchor="t" bIns="19050" lIns="19050" spcFirstLastPara="1" rIns="19050" wrap="square" tIns="19050">
            <a:normAutofit/>
          </a:bodyPr>
          <a:lstStyle>
            <a:lvl1pPr indent="-228600" lvl="0" marL="457200" algn="l">
              <a:lnSpc>
                <a:spcPct val="90000"/>
              </a:lnSpc>
              <a:spcBef>
                <a:spcPts val="0"/>
              </a:spcBef>
              <a:spcAft>
                <a:spcPts val="0"/>
              </a:spcAft>
              <a:buClr>
                <a:srgbClr val="000000"/>
              </a:buClr>
              <a:buSzPts val="3200"/>
              <a:buFont typeface="Helvetica Neue"/>
              <a:buNone/>
              <a:defRPr sz="4267">
                <a:latin typeface="Helvetica Neue"/>
                <a:ea typeface="Helvetica Neue"/>
                <a:cs typeface="Helvetica Neue"/>
                <a:sym typeface="Helvetica Neue"/>
              </a:defRPr>
            </a:lvl1pPr>
            <a:lvl2pPr indent="-228600" lvl="1" marL="914400" algn="l">
              <a:lnSpc>
                <a:spcPct val="90000"/>
              </a:lnSpc>
              <a:spcBef>
                <a:spcPts val="0"/>
              </a:spcBef>
              <a:spcAft>
                <a:spcPts val="0"/>
              </a:spcAft>
              <a:buClr>
                <a:srgbClr val="000000"/>
              </a:buClr>
              <a:buSzPts val="3200"/>
              <a:buFont typeface="Helvetica Neue"/>
              <a:buNone/>
              <a:defRPr sz="4267">
                <a:latin typeface="Helvetica Neue"/>
                <a:ea typeface="Helvetica Neue"/>
                <a:cs typeface="Helvetica Neue"/>
                <a:sym typeface="Helvetica Neue"/>
              </a:defRPr>
            </a:lvl2pPr>
            <a:lvl3pPr indent="-228600" lvl="2" marL="1371600" algn="l">
              <a:lnSpc>
                <a:spcPct val="90000"/>
              </a:lnSpc>
              <a:spcBef>
                <a:spcPts val="0"/>
              </a:spcBef>
              <a:spcAft>
                <a:spcPts val="0"/>
              </a:spcAft>
              <a:buClr>
                <a:srgbClr val="000000"/>
              </a:buClr>
              <a:buSzPts val="3200"/>
              <a:buFont typeface="Helvetica Neue"/>
              <a:buNone/>
              <a:defRPr sz="4267">
                <a:latin typeface="Helvetica Neue"/>
                <a:ea typeface="Helvetica Neue"/>
                <a:cs typeface="Helvetica Neue"/>
                <a:sym typeface="Helvetica Neue"/>
              </a:defRPr>
            </a:lvl3pPr>
            <a:lvl4pPr indent="-228600" lvl="3" marL="1828800" algn="l">
              <a:lnSpc>
                <a:spcPct val="90000"/>
              </a:lnSpc>
              <a:spcBef>
                <a:spcPts val="0"/>
              </a:spcBef>
              <a:spcAft>
                <a:spcPts val="0"/>
              </a:spcAft>
              <a:buClr>
                <a:srgbClr val="000000"/>
              </a:buClr>
              <a:buSzPts val="3200"/>
              <a:buFont typeface="Helvetica Neue"/>
              <a:buNone/>
              <a:defRPr sz="4267">
                <a:latin typeface="Helvetica Neue"/>
                <a:ea typeface="Helvetica Neue"/>
                <a:cs typeface="Helvetica Neue"/>
                <a:sym typeface="Helvetica Neue"/>
              </a:defRPr>
            </a:lvl4pPr>
            <a:lvl5pPr indent="-228600" lvl="4" marL="2286000" algn="l">
              <a:lnSpc>
                <a:spcPct val="90000"/>
              </a:lnSpc>
              <a:spcBef>
                <a:spcPts val="0"/>
              </a:spcBef>
              <a:spcAft>
                <a:spcPts val="0"/>
              </a:spcAft>
              <a:buClr>
                <a:srgbClr val="000000"/>
              </a:buClr>
              <a:buSzPts val="3200"/>
              <a:buFont typeface="Helvetica Neue"/>
              <a:buNone/>
              <a:defRPr sz="4267">
                <a:latin typeface="Helvetica Neue"/>
                <a:ea typeface="Helvetica Neue"/>
                <a:cs typeface="Helvetica Neue"/>
                <a:sym typeface="Helvetica Neue"/>
              </a:defRPr>
            </a:lvl5pPr>
            <a:lvl6pPr indent="-279400" lvl="5" marL="2743200" algn="l">
              <a:lnSpc>
                <a:spcPct val="90000"/>
              </a:lnSpc>
              <a:spcBef>
                <a:spcPts val="2267"/>
              </a:spcBef>
              <a:spcAft>
                <a:spcPts val="0"/>
              </a:spcAft>
              <a:buClr>
                <a:srgbClr val="000000"/>
              </a:buClr>
              <a:buSzPts val="800"/>
              <a:buChar char="•"/>
              <a:defRPr/>
            </a:lvl6pPr>
            <a:lvl7pPr indent="-279400" lvl="6" marL="3200400" algn="l">
              <a:lnSpc>
                <a:spcPct val="90000"/>
              </a:lnSpc>
              <a:spcBef>
                <a:spcPts val="2267"/>
              </a:spcBef>
              <a:spcAft>
                <a:spcPts val="0"/>
              </a:spcAft>
              <a:buClr>
                <a:srgbClr val="000000"/>
              </a:buClr>
              <a:buSzPts val="800"/>
              <a:buChar char="•"/>
              <a:defRPr/>
            </a:lvl7pPr>
            <a:lvl8pPr indent="-279400" lvl="7" marL="3657600" algn="l">
              <a:lnSpc>
                <a:spcPct val="90000"/>
              </a:lnSpc>
              <a:spcBef>
                <a:spcPts val="2267"/>
              </a:spcBef>
              <a:spcAft>
                <a:spcPts val="0"/>
              </a:spcAft>
              <a:buClr>
                <a:srgbClr val="000000"/>
              </a:buClr>
              <a:buSzPts val="800"/>
              <a:buChar char="•"/>
              <a:defRPr/>
            </a:lvl8pPr>
            <a:lvl9pPr indent="-279400" lvl="8" marL="4114800" algn="l">
              <a:lnSpc>
                <a:spcPct val="90000"/>
              </a:lnSpc>
              <a:spcBef>
                <a:spcPts val="2267"/>
              </a:spcBef>
              <a:spcAft>
                <a:spcPts val="0"/>
              </a:spcAft>
              <a:buClr>
                <a:srgbClr val="000000"/>
              </a:buClr>
              <a:buSzPts val="800"/>
              <a:buChar char="•"/>
              <a:defRPr/>
            </a:lvl9pPr>
          </a:lstStyle>
          <a:p/>
        </p:txBody>
      </p:sp>
      <p:sp>
        <p:nvSpPr>
          <p:cNvPr id="67" name="Google Shape;67;p31"/>
          <p:cNvSpPr txBox="1"/>
          <p:nvPr>
            <p:ph idx="12" type="sldNum"/>
          </p:nvPr>
        </p:nvSpPr>
        <p:spPr>
          <a:xfrm>
            <a:off x="6000750" y="6545763"/>
            <a:ext cx="184252" cy="182038"/>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68" name="Shape 68"/>
        <p:cNvGrpSpPr/>
        <p:nvPr/>
      </p:nvGrpSpPr>
      <p:grpSpPr>
        <a:xfrm>
          <a:off x="0" y="0"/>
          <a:ext cx="0" cy="0"/>
          <a:chOff x="0" y="0"/>
          <a:chExt cx="0" cy="0"/>
        </a:xfrm>
      </p:grpSpPr>
      <p:sp>
        <p:nvSpPr>
          <p:cNvPr id="69" name="Google Shape;69;p32"/>
          <p:cNvSpPr/>
          <p:nvPr>
            <p:ph idx="2" type="pic"/>
          </p:nvPr>
        </p:nvSpPr>
        <p:spPr>
          <a:xfrm>
            <a:off x="7880351" y="508001"/>
            <a:ext cx="3719549" cy="2974839"/>
          </a:xfrm>
          <a:prstGeom prst="rect">
            <a:avLst/>
          </a:prstGeom>
          <a:noFill/>
          <a:ln>
            <a:noFill/>
          </a:ln>
        </p:spPr>
      </p:sp>
      <p:sp>
        <p:nvSpPr>
          <p:cNvPr id="70" name="Google Shape;70;p32"/>
          <p:cNvSpPr/>
          <p:nvPr>
            <p:ph idx="3" type="pic"/>
          </p:nvPr>
        </p:nvSpPr>
        <p:spPr>
          <a:xfrm>
            <a:off x="6750051" y="1989137"/>
            <a:ext cx="5219700" cy="6075091"/>
          </a:xfrm>
          <a:prstGeom prst="rect">
            <a:avLst/>
          </a:prstGeom>
          <a:noFill/>
          <a:ln>
            <a:noFill/>
          </a:ln>
        </p:spPr>
      </p:sp>
      <p:sp>
        <p:nvSpPr>
          <p:cNvPr id="71" name="Google Shape;71;p32"/>
          <p:cNvSpPr/>
          <p:nvPr>
            <p:ph idx="4" type="pic"/>
          </p:nvPr>
        </p:nvSpPr>
        <p:spPr>
          <a:xfrm>
            <a:off x="-69849" y="247651"/>
            <a:ext cx="8305800" cy="6229351"/>
          </a:xfrm>
          <a:prstGeom prst="rect">
            <a:avLst/>
          </a:prstGeom>
          <a:noFill/>
          <a:ln>
            <a:noFill/>
          </a:ln>
        </p:spPr>
      </p:sp>
      <p:sp>
        <p:nvSpPr>
          <p:cNvPr id="72" name="Google Shape;72;p32"/>
          <p:cNvSpPr txBox="1"/>
          <p:nvPr>
            <p:ph idx="12" type="sldNum"/>
          </p:nvPr>
        </p:nvSpPr>
        <p:spPr>
          <a:xfrm>
            <a:off x="6000750" y="6545763"/>
            <a:ext cx="184252" cy="182038"/>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73" name="Shape 73"/>
        <p:cNvGrpSpPr/>
        <p:nvPr/>
      </p:nvGrpSpPr>
      <p:grpSpPr>
        <a:xfrm>
          <a:off x="0" y="0"/>
          <a:ext cx="0" cy="0"/>
          <a:chOff x="0" y="0"/>
          <a:chExt cx="0" cy="0"/>
        </a:xfrm>
      </p:grpSpPr>
      <p:sp>
        <p:nvSpPr>
          <p:cNvPr id="74" name="Google Shape;74;p33"/>
          <p:cNvSpPr/>
          <p:nvPr>
            <p:ph idx="2" type="pic"/>
          </p:nvPr>
        </p:nvSpPr>
        <p:spPr>
          <a:xfrm>
            <a:off x="-666749" y="-2762249"/>
            <a:ext cx="13525500" cy="10820400"/>
          </a:xfrm>
          <a:prstGeom prst="rect">
            <a:avLst/>
          </a:prstGeom>
          <a:noFill/>
          <a:ln>
            <a:noFill/>
          </a:ln>
        </p:spPr>
      </p:sp>
      <p:sp>
        <p:nvSpPr>
          <p:cNvPr id="75" name="Google Shape;75;p33"/>
          <p:cNvSpPr txBox="1"/>
          <p:nvPr>
            <p:ph idx="12" type="sldNum"/>
          </p:nvPr>
        </p:nvSpPr>
        <p:spPr>
          <a:xfrm>
            <a:off x="6000750" y="6545763"/>
            <a:ext cx="184252" cy="182038"/>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FFFFFF"/>
              </a:buClr>
              <a:buSzPts val="700"/>
              <a:buFont typeface="Helvetica Neue"/>
              <a:buNone/>
              <a:defRPr b="0" i="0" sz="933"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700"/>
              <a:buFont typeface="Helvetica Neue"/>
              <a:buNone/>
              <a:defRPr b="0" i="0" sz="933"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700"/>
              <a:buFont typeface="Helvetica Neue"/>
              <a:buNone/>
              <a:defRPr b="0" i="0" sz="933"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700"/>
              <a:buFont typeface="Helvetica Neue"/>
              <a:buNone/>
              <a:defRPr b="0" i="0" sz="933"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700"/>
              <a:buFont typeface="Helvetica Neue"/>
              <a:buNone/>
              <a:defRPr b="0" i="0" sz="933"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700"/>
              <a:buFont typeface="Helvetica Neue"/>
              <a:buNone/>
              <a:defRPr b="0" i="0" sz="933"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700"/>
              <a:buFont typeface="Helvetica Neue"/>
              <a:buNone/>
              <a:defRPr b="0" i="0" sz="933"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700"/>
              <a:buFont typeface="Helvetica Neue"/>
              <a:buNone/>
              <a:defRPr b="0" i="0" sz="933"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700"/>
              <a:buFont typeface="Helvetica Neue"/>
              <a:buNone/>
              <a:defRPr b="0" i="0" sz="933"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1">
    <p:spTree>
      <p:nvGrpSpPr>
        <p:cNvPr id="80" name="Shape 80"/>
        <p:cNvGrpSpPr/>
        <p:nvPr/>
      </p:nvGrpSpPr>
      <p:grpSpPr>
        <a:xfrm>
          <a:off x="0" y="0"/>
          <a:ext cx="0" cy="0"/>
          <a:chOff x="0" y="0"/>
          <a:chExt cx="0" cy="0"/>
        </a:xfrm>
      </p:grpSpPr>
      <p:sp>
        <p:nvSpPr>
          <p:cNvPr id="81" name="Google Shape;81;p19"/>
          <p:cNvSpPr txBox="1"/>
          <p:nvPr>
            <p:ph idx="12" type="sldNum"/>
          </p:nvPr>
        </p:nvSpPr>
        <p:spPr>
          <a:xfrm>
            <a:off x="6000749" y="6553263"/>
            <a:ext cx="184400" cy="182038"/>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sz="1333">
              <a:solidFill>
                <a:schemeClr val="dk2"/>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
    <p:spTree>
      <p:nvGrpSpPr>
        <p:cNvPr id="82" name="Shape 82"/>
        <p:cNvGrpSpPr/>
        <p:nvPr/>
      </p:nvGrpSpPr>
      <p:grpSpPr>
        <a:xfrm>
          <a:off x="0" y="0"/>
          <a:ext cx="0" cy="0"/>
          <a:chOff x="0" y="0"/>
          <a:chExt cx="0" cy="0"/>
        </a:xfrm>
      </p:grpSpPr>
      <p:sp>
        <p:nvSpPr>
          <p:cNvPr id="83" name="Google Shape;83;g31446bf2e97_8_121"/>
          <p:cNvSpPr txBox="1"/>
          <p:nvPr>
            <p:ph idx="10" type="dt"/>
          </p:nvPr>
        </p:nvSpPr>
        <p:spPr>
          <a:xfrm>
            <a:off x="1016000" y="5608544"/>
            <a:ext cx="3325200" cy="322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 name="Google Shape;84;g31446bf2e97_8_121"/>
          <p:cNvSpPr txBox="1"/>
          <p:nvPr>
            <p:ph idx="11" type="ftr"/>
          </p:nvPr>
        </p:nvSpPr>
        <p:spPr>
          <a:xfrm>
            <a:off x="4895273" y="5608544"/>
            <a:ext cx="4987500" cy="3222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 name="Google Shape;85;g31446bf2e97_8_121"/>
          <p:cNvSpPr txBox="1"/>
          <p:nvPr>
            <p:ph idx="12" type="sldNum"/>
          </p:nvPr>
        </p:nvSpPr>
        <p:spPr>
          <a:xfrm>
            <a:off x="10437091" y="5608544"/>
            <a:ext cx="3325200" cy="3222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sp>
        <p:nvSpPr>
          <p:cNvPr id="87" name="Google Shape;87;p34"/>
          <p:cNvSpPr txBox="1"/>
          <p:nvPr>
            <p:ph type="ctrTitle"/>
          </p:nvPr>
        </p:nvSpPr>
        <p:spPr>
          <a:xfrm>
            <a:off x="415611" y="992767"/>
            <a:ext cx="11360800" cy="2736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p:txBody>
      </p:sp>
      <p:sp>
        <p:nvSpPr>
          <p:cNvPr id="88" name="Google Shape;88;p34"/>
          <p:cNvSpPr txBox="1"/>
          <p:nvPr>
            <p:ph idx="1" type="subTitle"/>
          </p:nvPr>
        </p:nvSpPr>
        <p:spPr>
          <a:xfrm>
            <a:off x="415600" y="3778833"/>
            <a:ext cx="11360800" cy="10568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p:txBody>
      </p:sp>
      <p:sp>
        <p:nvSpPr>
          <p:cNvPr id="89" name="Google Shape;89;p34"/>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0" name="Shape 90"/>
        <p:cNvGrpSpPr/>
        <p:nvPr/>
      </p:nvGrpSpPr>
      <p:grpSpPr>
        <a:xfrm>
          <a:off x="0" y="0"/>
          <a:ext cx="0" cy="0"/>
          <a:chOff x="0" y="0"/>
          <a:chExt cx="0" cy="0"/>
        </a:xfrm>
      </p:grpSpPr>
      <p:sp>
        <p:nvSpPr>
          <p:cNvPr id="91" name="Google Shape;91;p35"/>
          <p:cNvSpPr txBox="1"/>
          <p:nvPr>
            <p:ph type="title"/>
          </p:nvPr>
        </p:nvSpPr>
        <p:spPr>
          <a:xfrm>
            <a:off x="415600" y="2867800"/>
            <a:ext cx="11360800" cy="1122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sp>
        <p:nvSpPr>
          <p:cNvPr id="92" name="Google Shape;92;p35"/>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5" name="Shape 15"/>
        <p:cNvGrpSpPr/>
        <p:nvPr/>
      </p:nvGrpSpPr>
      <p:grpSpPr>
        <a:xfrm>
          <a:off x="0" y="0"/>
          <a:ext cx="0" cy="0"/>
          <a:chOff x="0" y="0"/>
          <a:chExt cx="0" cy="0"/>
        </a:xfrm>
      </p:grpSpPr>
      <p:sp>
        <p:nvSpPr>
          <p:cNvPr id="16" name="Google Shape;16;p20"/>
          <p:cNvSpPr txBox="1"/>
          <p:nvPr>
            <p:ph idx="1" type="body"/>
          </p:nvPr>
        </p:nvSpPr>
        <p:spPr>
          <a:xfrm>
            <a:off x="600671" y="5929932"/>
            <a:ext cx="10985501" cy="318489"/>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1400"/>
              <a:buFont typeface="Helvetica Neue"/>
              <a:buNone/>
              <a:defRPr b="1" sz="1867"/>
            </a:lvl1pPr>
            <a:lvl2pPr indent="-279400" lvl="1" marL="914400" algn="l">
              <a:lnSpc>
                <a:spcPct val="90000"/>
              </a:lnSpc>
              <a:spcBef>
                <a:spcPts val="2267"/>
              </a:spcBef>
              <a:spcAft>
                <a:spcPts val="0"/>
              </a:spcAft>
              <a:buClr>
                <a:srgbClr val="000000"/>
              </a:buClr>
              <a:buSzPts val="800"/>
              <a:buChar char="•"/>
              <a:defRPr/>
            </a:lvl2pPr>
            <a:lvl3pPr indent="-279400" lvl="2" marL="1371600" algn="l">
              <a:lnSpc>
                <a:spcPct val="90000"/>
              </a:lnSpc>
              <a:spcBef>
                <a:spcPts val="2267"/>
              </a:spcBef>
              <a:spcAft>
                <a:spcPts val="0"/>
              </a:spcAft>
              <a:buClr>
                <a:srgbClr val="000000"/>
              </a:buClr>
              <a:buSzPts val="800"/>
              <a:buChar char="•"/>
              <a:defRPr/>
            </a:lvl3pPr>
            <a:lvl4pPr indent="-279400" lvl="3" marL="1828800" algn="l">
              <a:lnSpc>
                <a:spcPct val="90000"/>
              </a:lnSpc>
              <a:spcBef>
                <a:spcPts val="2267"/>
              </a:spcBef>
              <a:spcAft>
                <a:spcPts val="0"/>
              </a:spcAft>
              <a:buClr>
                <a:srgbClr val="000000"/>
              </a:buClr>
              <a:buSzPts val="800"/>
              <a:buChar char="•"/>
              <a:defRPr/>
            </a:lvl4pPr>
            <a:lvl5pPr indent="-279400" lvl="4" marL="2286000" algn="l">
              <a:lnSpc>
                <a:spcPct val="90000"/>
              </a:lnSpc>
              <a:spcBef>
                <a:spcPts val="2267"/>
              </a:spcBef>
              <a:spcAft>
                <a:spcPts val="0"/>
              </a:spcAft>
              <a:buClr>
                <a:srgbClr val="000000"/>
              </a:buClr>
              <a:buSzPts val="800"/>
              <a:buChar char="•"/>
              <a:defRPr/>
            </a:lvl5pPr>
            <a:lvl6pPr indent="-279400" lvl="5" marL="2743200" algn="l">
              <a:lnSpc>
                <a:spcPct val="90000"/>
              </a:lnSpc>
              <a:spcBef>
                <a:spcPts val="2267"/>
              </a:spcBef>
              <a:spcAft>
                <a:spcPts val="0"/>
              </a:spcAft>
              <a:buClr>
                <a:srgbClr val="000000"/>
              </a:buClr>
              <a:buSzPts val="800"/>
              <a:buChar char="•"/>
              <a:defRPr/>
            </a:lvl6pPr>
            <a:lvl7pPr indent="-279400" lvl="6" marL="3200400" algn="l">
              <a:lnSpc>
                <a:spcPct val="90000"/>
              </a:lnSpc>
              <a:spcBef>
                <a:spcPts val="2267"/>
              </a:spcBef>
              <a:spcAft>
                <a:spcPts val="0"/>
              </a:spcAft>
              <a:buClr>
                <a:srgbClr val="000000"/>
              </a:buClr>
              <a:buSzPts val="800"/>
              <a:buChar char="•"/>
              <a:defRPr/>
            </a:lvl7pPr>
            <a:lvl8pPr indent="-279400" lvl="7" marL="3657600" algn="l">
              <a:lnSpc>
                <a:spcPct val="90000"/>
              </a:lnSpc>
              <a:spcBef>
                <a:spcPts val="2267"/>
              </a:spcBef>
              <a:spcAft>
                <a:spcPts val="0"/>
              </a:spcAft>
              <a:buClr>
                <a:srgbClr val="000000"/>
              </a:buClr>
              <a:buSzPts val="800"/>
              <a:buChar char="•"/>
              <a:defRPr/>
            </a:lvl8pPr>
            <a:lvl9pPr indent="-279400" lvl="8" marL="4114800" algn="l">
              <a:lnSpc>
                <a:spcPct val="90000"/>
              </a:lnSpc>
              <a:spcBef>
                <a:spcPts val="2267"/>
              </a:spcBef>
              <a:spcAft>
                <a:spcPts val="0"/>
              </a:spcAft>
              <a:buClr>
                <a:srgbClr val="000000"/>
              </a:buClr>
              <a:buSzPts val="800"/>
              <a:buChar char="•"/>
              <a:defRPr/>
            </a:lvl9pPr>
          </a:lstStyle>
          <a:p/>
        </p:txBody>
      </p:sp>
      <p:sp>
        <p:nvSpPr>
          <p:cNvPr id="17" name="Google Shape;17;p20"/>
          <p:cNvSpPr txBox="1"/>
          <p:nvPr>
            <p:ph type="title"/>
          </p:nvPr>
        </p:nvSpPr>
        <p:spPr>
          <a:xfrm>
            <a:off x="603249" y="1287497"/>
            <a:ext cx="10985503" cy="2324100"/>
          </a:xfrm>
          <a:prstGeom prst="rect">
            <a:avLst/>
          </a:prstGeom>
          <a:noFill/>
          <a:ln>
            <a:noFill/>
          </a:ln>
        </p:spPr>
        <p:txBody>
          <a:bodyPr anchorCtr="0" anchor="b" bIns="19050" lIns="19050" spcFirstLastPara="1" rIns="19050" wrap="square" tIns="19050">
            <a:normAutofit/>
          </a:bodyPr>
          <a:lstStyle>
            <a:lvl1pPr lvl="0" algn="l">
              <a:lnSpc>
                <a:spcPct val="80000"/>
              </a:lnSpc>
              <a:spcBef>
                <a:spcPts val="0"/>
              </a:spcBef>
              <a:spcAft>
                <a:spcPts val="0"/>
              </a:spcAft>
              <a:buClr>
                <a:srgbClr val="000000"/>
              </a:buClr>
              <a:buSzPts val="4400"/>
              <a:buFont typeface="Helvetica Neue"/>
              <a:buNone/>
              <a:defRPr sz="5867"/>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18" name="Google Shape;18;p20"/>
          <p:cNvSpPr txBox="1"/>
          <p:nvPr>
            <p:ph idx="2" type="body"/>
          </p:nvPr>
        </p:nvSpPr>
        <p:spPr>
          <a:xfrm>
            <a:off x="600671" y="3611595"/>
            <a:ext cx="10985500" cy="952500"/>
          </a:xfrm>
          <a:prstGeom prst="rect">
            <a:avLst/>
          </a:prstGeom>
          <a:noFill/>
          <a:ln>
            <a:noFill/>
          </a:ln>
        </p:spPr>
        <p:txBody>
          <a:bodyPr anchorCtr="0" anchor="t" bIns="19050" lIns="19050" spcFirstLastPara="1" rIns="19050" wrap="square" tIns="19050">
            <a:normAutofit/>
          </a:bodyPr>
          <a:lstStyle>
            <a:lvl1pPr indent="-228600" lvl="0" marL="457200" algn="l">
              <a:lnSpc>
                <a:spcPct val="100000"/>
              </a:lnSpc>
              <a:spcBef>
                <a:spcPts val="0"/>
              </a:spcBef>
              <a:spcAft>
                <a:spcPts val="0"/>
              </a:spcAft>
              <a:buClr>
                <a:srgbClr val="000000"/>
              </a:buClr>
              <a:buSzPts val="2100"/>
              <a:buFont typeface="Helvetica Neue"/>
              <a:buNone/>
              <a:defRPr b="1" sz="2800"/>
            </a:lvl1pPr>
            <a:lvl2pPr indent="-228600" lvl="1" marL="914400" algn="l">
              <a:lnSpc>
                <a:spcPct val="100000"/>
              </a:lnSpc>
              <a:spcBef>
                <a:spcPts val="0"/>
              </a:spcBef>
              <a:spcAft>
                <a:spcPts val="0"/>
              </a:spcAft>
              <a:buClr>
                <a:srgbClr val="000000"/>
              </a:buClr>
              <a:buSzPts val="2100"/>
              <a:buFont typeface="Helvetica Neue"/>
              <a:buNone/>
              <a:defRPr b="1" sz="2800"/>
            </a:lvl2pPr>
            <a:lvl3pPr indent="-228600" lvl="2" marL="1371600" algn="l">
              <a:lnSpc>
                <a:spcPct val="100000"/>
              </a:lnSpc>
              <a:spcBef>
                <a:spcPts val="0"/>
              </a:spcBef>
              <a:spcAft>
                <a:spcPts val="0"/>
              </a:spcAft>
              <a:buClr>
                <a:srgbClr val="000000"/>
              </a:buClr>
              <a:buSzPts val="2100"/>
              <a:buFont typeface="Helvetica Neue"/>
              <a:buNone/>
              <a:defRPr b="1" sz="2800"/>
            </a:lvl3pPr>
            <a:lvl4pPr indent="-228600" lvl="3" marL="1828800" algn="l">
              <a:lnSpc>
                <a:spcPct val="100000"/>
              </a:lnSpc>
              <a:spcBef>
                <a:spcPts val="0"/>
              </a:spcBef>
              <a:spcAft>
                <a:spcPts val="0"/>
              </a:spcAft>
              <a:buClr>
                <a:srgbClr val="000000"/>
              </a:buClr>
              <a:buSzPts val="2100"/>
              <a:buFont typeface="Helvetica Neue"/>
              <a:buNone/>
              <a:defRPr b="1" sz="2800"/>
            </a:lvl4pPr>
            <a:lvl5pPr indent="-228600" lvl="4" marL="2286000" algn="l">
              <a:lnSpc>
                <a:spcPct val="100000"/>
              </a:lnSpc>
              <a:spcBef>
                <a:spcPts val="0"/>
              </a:spcBef>
              <a:spcAft>
                <a:spcPts val="0"/>
              </a:spcAft>
              <a:buClr>
                <a:srgbClr val="000000"/>
              </a:buClr>
              <a:buSzPts val="2100"/>
              <a:buFont typeface="Helvetica Neue"/>
              <a:buNone/>
              <a:defRPr b="1" sz="2800"/>
            </a:lvl5pPr>
            <a:lvl6pPr indent="-279400" lvl="5" marL="2743200" algn="l">
              <a:lnSpc>
                <a:spcPct val="90000"/>
              </a:lnSpc>
              <a:spcBef>
                <a:spcPts val="2267"/>
              </a:spcBef>
              <a:spcAft>
                <a:spcPts val="0"/>
              </a:spcAft>
              <a:buClr>
                <a:srgbClr val="000000"/>
              </a:buClr>
              <a:buSzPts val="800"/>
              <a:buChar char="•"/>
              <a:defRPr/>
            </a:lvl6pPr>
            <a:lvl7pPr indent="-279400" lvl="6" marL="3200400" algn="l">
              <a:lnSpc>
                <a:spcPct val="90000"/>
              </a:lnSpc>
              <a:spcBef>
                <a:spcPts val="2267"/>
              </a:spcBef>
              <a:spcAft>
                <a:spcPts val="0"/>
              </a:spcAft>
              <a:buClr>
                <a:srgbClr val="000000"/>
              </a:buClr>
              <a:buSzPts val="800"/>
              <a:buChar char="•"/>
              <a:defRPr/>
            </a:lvl7pPr>
            <a:lvl8pPr indent="-279400" lvl="7" marL="3657600" algn="l">
              <a:lnSpc>
                <a:spcPct val="90000"/>
              </a:lnSpc>
              <a:spcBef>
                <a:spcPts val="2267"/>
              </a:spcBef>
              <a:spcAft>
                <a:spcPts val="0"/>
              </a:spcAft>
              <a:buClr>
                <a:srgbClr val="000000"/>
              </a:buClr>
              <a:buSzPts val="800"/>
              <a:buChar char="•"/>
              <a:defRPr/>
            </a:lvl8pPr>
            <a:lvl9pPr indent="-279400" lvl="8" marL="4114800" algn="l">
              <a:lnSpc>
                <a:spcPct val="90000"/>
              </a:lnSpc>
              <a:spcBef>
                <a:spcPts val="2267"/>
              </a:spcBef>
              <a:spcAft>
                <a:spcPts val="0"/>
              </a:spcAft>
              <a:buClr>
                <a:srgbClr val="000000"/>
              </a:buClr>
              <a:buSzPts val="800"/>
              <a:buChar char="•"/>
              <a:defRPr/>
            </a:lvl9pPr>
          </a:lstStyle>
          <a:p/>
        </p:txBody>
      </p:sp>
      <p:sp>
        <p:nvSpPr>
          <p:cNvPr id="19" name="Google Shape;19;p20"/>
          <p:cNvSpPr txBox="1"/>
          <p:nvPr>
            <p:ph idx="12" type="sldNum"/>
          </p:nvPr>
        </p:nvSpPr>
        <p:spPr>
          <a:xfrm>
            <a:off x="6000750" y="6545763"/>
            <a:ext cx="184252" cy="182038"/>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3" name="Shape 93"/>
        <p:cNvGrpSpPr/>
        <p:nvPr/>
      </p:nvGrpSpPr>
      <p:grpSpPr>
        <a:xfrm>
          <a:off x="0" y="0"/>
          <a:ext cx="0" cy="0"/>
          <a:chOff x="0" y="0"/>
          <a:chExt cx="0" cy="0"/>
        </a:xfrm>
      </p:grpSpPr>
      <p:sp>
        <p:nvSpPr>
          <p:cNvPr id="94" name="Google Shape;94;p36"/>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5" name="Google Shape;95;p36"/>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96" name="Google Shape;96;p36"/>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7" name="Shape 97"/>
        <p:cNvGrpSpPr/>
        <p:nvPr/>
      </p:nvGrpSpPr>
      <p:grpSpPr>
        <a:xfrm>
          <a:off x="0" y="0"/>
          <a:ext cx="0" cy="0"/>
          <a:chOff x="0" y="0"/>
          <a:chExt cx="0" cy="0"/>
        </a:xfrm>
      </p:grpSpPr>
      <p:sp>
        <p:nvSpPr>
          <p:cNvPr id="98" name="Google Shape;98;p37"/>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9" name="Google Shape;99;p37"/>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867"/>
            </a:lvl1pPr>
            <a:lvl2pPr indent="-304800" lvl="1" marL="914400" algn="l">
              <a:lnSpc>
                <a:spcPct val="115000"/>
              </a:lnSpc>
              <a:spcBef>
                <a:spcPts val="0"/>
              </a:spcBef>
              <a:spcAft>
                <a:spcPts val="0"/>
              </a:spcAft>
              <a:buSzPts val="1200"/>
              <a:buChar char="○"/>
              <a:defRPr sz="1600"/>
            </a:lvl2pPr>
            <a:lvl3pPr indent="-304800" lvl="2" marL="1371600" algn="l">
              <a:lnSpc>
                <a:spcPct val="115000"/>
              </a:lnSpc>
              <a:spcBef>
                <a:spcPts val="0"/>
              </a:spcBef>
              <a:spcAft>
                <a:spcPts val="0"/>
              </a:spcAft>
              <a:buSzPts val="1200"/>
              <a:buChar char="■"/>
              <a:defRPr sz="1600"/>
            </a:lvl3pPr>
            <a:lvl4pPr indent="-304800" lvl="3" marL="1828800" algn="l">
              <a:lnSpc>
                <a:spcPct val="115000"/>
              </a:lnSpc>
              <a:spcBef>
                <a:spcPts val="0"/>
              </a:spcBef>
              <a:spcAft>
                <a:spcPts val="0"/>
              </a:spcAft>
              <a:buSzPts val="1200"/>
              <a:buChar char="●"/>
              <a:defRPr sz="1600"/>
            </a:lvl4pPr>
            <a:lvl5pPr indent="-304800" lvl="4" marL="2286000" algn="l">
              <a:lnSpc>
                <a:spcPct val="115000"/>
              </a:lnSpc>
              <a:spcBef>
                <a:spcPts val="0"/>
              </a:spcBef>
              <a:spcAft>
                <a:spcPts val="0"/>
              </a:spcAft>
              <a:buSzPts val="1200"/>
              <a:buChar char="○"/>
              <a:defRPr sz="1600"/>
            </a:lvl5pPr>
            <a:lvl6pPr indent="-304800" lvl="5" marL="2743200" algn="l">
              <a:lnSpc>
                <a:spcPct val="115000"/>
              </a:lnSpc>
              <a:spcBef>
                <a:spcPts val="0"/>
              </a:spcBef>
              <a:spcAft>
                <a:spcPts val="0"/>
              </a:spcAft>
              <a:buSzPts val="1200"/>
              <a:buChar char="■"/>
              <a:defRPr sz="1600"/>
            </a:lvl6pPr>
            <a:lvl7pPr indent="-304800" lvl="6" marL="3200400" algn="l">
              <a:lnSpc>
                <a:spcPct val="115000"/>
              </a:lnSpc>
              <a:spcBef>
                <a:spcPts val="0"/>
              </a:spcBef>
              <a:spcAft>
                <a:spcPts val="0"/>
              </a:spcAft>
              <a:buSzPts val="1200"/>
              <a:buChar char="●"/>
              <a:defRPr sz="1600"/>
            </a:lvl7pPr>
            <a:lvl8pPr indent="-304800" lvl="7" marL="3657600" algn="l">
              <a:lnSpc>
                <a:spcPct val="115000"/>
              </a:lnSpc>
              <a:spcBef>
                <a:spcPts val="0"/>
              </a:spcBef>
              <a:spcAft>
                <a:spcPts val="0"/>
              </a:spcAft>
              <a:buSzPts val="1200"/>
              <a:buChar char="○"/>
              <a:defRPr sz="1600"/>
            </a:lvl8pPr>
            <a:lvl9pPr indent="-304800" lvl="8" marL="4114800" algn="l">
              <a:lnSpc>
                <a:spcPct val="115000"/>
              </a:lnSpc>
              <a:spcBef>
                <a:spcPts val="0"/>
              </a:spcBef>
              <a:spcAft>
                <a:spcPts val="0"/>
              </a:spcAft>
              <a:buSzPts val="1200"/>
              <a:buChar char="■"/>
              <a:defRPr sz="1600"/>
            </a:lvl9pPr>
          </a:lstStyle>
          <a:p/>
        </p:txBody>
      </p:sp>
      <p:sp>
        <p:nvSpPr>
          <p:cNvPr id="100" name="Google Shape;100;p37"/>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867"/>
            </a:lvl1pPr>
            <a:lvl2pPr indent="-304800" lvl="1" marL="914400" algn="l">
              <a:lnSpc>
                <a:spcPct val="115000"/>
              </a:lnSpc>
              <a:spcBef>
                <a:spcPts val="0"/>
              </a:spcBef>
              <a:spcAft>
                <a:spcPts val="0"/>
              </a:spcAft>
              <a:buSzPts val="1200"/>
              <a:buChar char="○"/>
              <a:defRPr sz="1600"/>
            </a:lvl2pPr>
            <a:lvl3pPr indent="-304800" lvl="2" marL="1371600" algn="l">
              <a:lnSpc>
                <a:spcPct val="115000"/>
              </a:lnSpc>
              <a:spcBef>
                <a:spcPts val="0"/>
              </a:spcBef>
              <a:spcAft>
                <a:spcPts val="0"/>
              </a:spcAft>
              <a:buSzPts val="1200"/>
              <a:buChar char="■"/>
              <a:defRPr sz="1600"/>
            </a:lvl3pPr>
            <a:lvl4pPr indent="-304800" lvl="3" marL="1828800" algn="l">
              <a:lnSpc>
                <a:spcPct val="115000"/>
              </a:lnSpc>
              <a:spcBef>
                <a:spcPts val="0"/>
              </a:spcBef>
              <a:spcAft>
                <a:spcPts val="0"/>
              </a:spcAft>
              <a:buSzPts val="1200"/>
              <a:buChar char="●"/>
              <a:defRPr sz="1600"/>
            </a:lvl4pPr>
            <a:lvl5pPr indent="-304800" lvl="4" marL="2286000" algn="l">
              <a:lnSpc>
                <a:spcPct val="115000"/>
              </a:lnSpc>
              <a:spcBef>
                <a:spcPts val="0"/>
              </a:spcBef>
              <a:spcAft>
                <a:spcPts val="0"/>
              </a:spcAft>
              <a:buSzPts val="1200"/>
              <a:buChar char="○"/>
              <a:defRPr sz="1600"/>
            </a:lvl5pPr>
            <a:lvl6pPr indent="-304800" lvl="5" marL="2743200" algn="l">
              <a:lnSpc>
                <a:spcPct val="115000"/>
              </a:lnSpc>
              <a:spcBef>
                <a:spcPts val="0"/>
              </a:spcBef>
              <a:spcAft>
                <a:spcPts val="0"/>
              </a:spcAft>
              <a:buSzPts val="1200"/>
              <a:buChar char="■"/>
              <a:defRPr sz="1600"/>
            </a:lvl6pPr>
            <a:lvl7pPr indent="-304800" lvl="6" marL="3200400" algn="l">
              <a:lnSpc>
                <a:spcPct val="115000"/>
              </a:lnSpc>
              <a:spcBef>
                <a:spcPts val="0"/>
              </a:spcBef>
              <a:spcAft>
                <a:spcPts val="0"/>
              </a:spcAft>
              <a:buSzPts val="1200"/>
              <a:buChar char="●"/>
              <a:defRPr sz="1600"/>
            </a:lvl7pPr>
            <a:lvl8pPr indent="-304800" lvl="7" marL="3657600" algn="l">
              <a:lnSpc>
                <a:spcPct val="115000"/>
              </a:lnSpc>
              <a:spcBef>
                <a:spcPts val="0"/>
              </a:spcBef>
              <a:spcAft>
                <a:spcPts val="0"/>
              </a:spcAft>
              <a:buSzPts val="1200"/>
              <a:buChar char="○"/>
              <a:defRPr sz="1600"/>
            </a:lvl8pPr>
            <a:lvl9pPr indent="-304800" lvl="8" marL="4114800" algn="l">
              <a:lnSpc>
                <a:spcPct val="115000"/>
              </a:lnSpc>
              <a:spcBef>
                <a:spcPts val="0"/>
              </a:spcBef>
              <a:spcAft>
                <a:spcPts val="0"/>
              </a:spcAft>
              <a:buSzPts val="1200"/>
              <a:buChar char="■"/>
              <a:defRPr sz="1600"/>
            </a:lvl9pPr>
          </a:lstStyle>
          <a:p/>
        </p:txBody>
      </p:sp>
      <p:sp>
        <p:nvSpPr>
          <p:cNvPr id="101" name="Google Shape;101;p3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38"/>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4" name="Google Shape;104;p3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05" name="Shape 105"/>
        <p:cNvGrpSpPr/>
        <p:nvPr/>
      </p:nvGrpSpPr>
      <p:grpSpPr>
        <a:xfrm>
          <a:off x="0" y="0"/>
          <a:ext cx="0" cy="0"/>
          <a:chOff x="0" y="0"/>
          <a:chExt cx="0" cy="0"/>
        </a:xfrm>
      </p:grpSpPr>
      <p:sp>
        <p:nvSpPr>
          <p:cNvPr id="106" name="Google Shape;106;p39"/>
          <p:cNvSpPr txBox="1"/>
          <p:nvPr>
            <p:ph type="title"/>
          </p:nvPr>
        </p:nvSpPr>
        <p:spPr>
          <a:xfrm>
            <a:off x="415600" y="740800"/>
            <a:ext cx="3744000" cy="1007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107" name="Google Shape;107;p39"/>
          <p:cNvSpPr txBox="1"/>
          <p:nvPr>
            <p:ph idx="1" type="body"/>
          </p:nvPr>
        </p:nvSpPr>
        <p:spPr>
          <a:xfrm>
            <a:off x="415600" y="1852800"/>
            <a:ext cx="3744000" cy="42392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0"/>
              </a:spcBef>
              <a:spcAft>
                <a:spcPts val="0"/>
              </a:spcAft>
              <a:buSzPts val="1200"/>
              <a:buChar char="○"/>
              <a:defRPr sz="1600"/>
            </a:lvl2pPr>
            <a:lvl3pPr indent="-304800" lvl="2" marL="1371600" algn="l">
              <a:lnSpc>
                <a:spcPct val="115000"/>
              </a:lnSpc>
              <a:spcBef>
                <a:spcPts val="0"/>
              </a:spcBef>
              <a:spcAft>
                <a:spcPts val="0"/>
              </a:spcAft>
              <a:buSzPts val="1200"/>
              <a:buChar char="■"/>
              <a:defRPr sz="1600"/>
            </a:lvl3pPr>
            <a:lvl4pPr indent="-304800" lvl="3" marL="1828800" algn="l">
              <a:lnSpc>
                <a:spcPct val="115000"/>
              </a:lnSpc>
              <a:spcBef>
                <a:spcPts val="0"/>
              </a:spcBef>
              <a:spcAft>
                <a:spcPts val="0"/>
              </a:spcAft>
              <a:buSzPts val="1200"/>
              <a:buChar char="●"/>
              <a:defRPr sz="1600"/>
            </a:lvl4pPr>
            <a:lvl5pPr indent="-304800" lvl="4" marL="2286000" algn="l">
              <a:lnSpc>
                <a:spcPct val="115000"/>
              </a:lnSpc>
              <a:spcBef>
                <a:spcPts val="0"/>
              </a:spcBef>
              <a:spcAft>
                <a:spcPts val="0"/>
              </a:spcAft>
              <a:buSzPts val="1200"/>
              <a:buChar char="○"/>
              <a:defRPr sz="1600"/>
            </a:lvl5pPr>
            <a:lvl6pPr indent="-304800" lvl="5" marL="2743200" algn="l">
              <a:lnSpc>
                <a:spcPct val="115000"/>
              </a:lnSpc>
              <a:spcBef>
                <a:spcPts val="0"/>
              </a:spcBef>
              <a:spcAft>
                <a:spcPts val="0"/>
              </a:spcAft>
              <a:buSzPts val="1200"/>
              <a:buChar char="■"/>
              <a:defRPr sz="1600"/>
            </a:lvl6pPr>
            <a:lvl7pPr indent="-304800" lvl="6" marL="3200400" algn="l">
              <a:lnSpc>
                <a:spcPct val="115000"/>
              </a:lnSpc>
              <a:spcBef>
                <a:spcPts val="0"/>
              </a:spcBef>
              <a:spcAft>
                <a:spcPts val="0"/>
              </a:spcAft>
              <a:buSzPts val="1200"/>
              <a:buChar char="●"/>
              <a:defRPr sz="1600"/>
            </a:lvl7pPr>
            <a:lvl8pPr indent="-304800" lvl="7" marL="3657600" algn="l">
              <a:lnSpc>
                <a:spcPct val="115000"/>
              </a:lnSpc>
              <a:spcBef>
                <a:spcPts val="0"/>
              </a:spcBef>
              <a:spcAft>
                <a:spcPts val="0"/>
              </a:spcAft>
              <a:buSzPts val="1200"/>
              <a:buChar char="○"/>
              <a:defRPr sz="1600"/>
            </a:lvl8pPr>
            <a:lvl9pPr indent="-304800" lvl="8" marL="4114800" algn="l">
              <a:lnSpc>
                <a:spcPct val="115000"/>
              </a:lnSpc>
              <a:spcBef>
                <a:spcPts val="0"/>
              </a:spcBef>
              <a:spcAft>
                <a:spcPts val="0"/>
              </a:spcAft>
              <a:buSzPts val="1200"/>
              <a:buChar char="■"/>
              <a:defRPr sz="1600"/>
            </a:lvl9pPr>
          </a:lstStyle>
          <a:p/>
        </p:txBody>
      </p:sp>
      <p:sp>
        <p:nvSpPr>
          <p:cNvPr id="108" name="Google Shape;108;p39"/>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09" name="Shape 109"/>
        <p:cNvGrpSpPr/>
        <p:nvPr/>
      </p:nvGrpSpPr>
      <p:grpSpPr>
        <a:xfrm>
          <a:off x="0" y="0"/>
          <a:ext cx="0" cy="0"/>
          <a:chOff x="0" y="0"/>
          <a:chExt cx="0" cy="0"/>
        </a:xfrm>
      </p:grpSpPr>
      <p:sp>
        <p:nvSpPr>
          <p:cNvPr id="110" name="Google Shape;110;p40"/>
          <p:cNvSpPr txBox="1"/>
          <p:nvPr>
            <p:ph type="title"/>
          </p:nvPr>
        </p:nvSpPr>
        <p:spPr>
          <a:xfrm>
            <a:off x="653667" y="600200"/>
            <a:ext cx="8490400" cy="54544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111" name="Google Shape;111;p40"/>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12" name="Shape 112"/>
        <p:cNvGrpSpPr/>
        <p:nvPr/>
      </p:nvGrpSpPr>
      <p:grpSpPr>
        <a:xfrm>
          <a:off x="0" y="0"/>
          <a:ext cx="0" cy="0"/>
          <a:chOff x="0" y="0"/>
          <a:chExt cx="0" cy="0"/>
        </a:xfrm>
      </p:grpSpPr>
      <p:sp>
        <p:nvSpPr>
          <p:cNvPr id="113" name="Google Shape;113;p41"/>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14" name="Google Shape;114;p41"/>
          <p:cNvSpPr txBox="1"/>
          <p:nvPr>
            <p:ph type="title"/>
          </p:nvPr>
        </p:nvSpPr>
        <p:spPr>
          <a:xfrm>
            <a:off x="354000" y="1644233"/>
            <a:ext cx="5393600" cy="1976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p:txBody>
      </p:sp>
      <p:sp>
        <p:nvSpPr>
          <p:cNvPr id="115" name="Google Shape;115;p41"/>
          <p:cNvSpPr txBox="1"/>
          <p:nvPr>
            <p:ph idx="1" type="subTitle"/>
          </p:nvPr>
        </p:nvSpPr>
        <p:spPr>
          <a:xfrm>
            <a:off x="354000" y="3737433"/>
            <a:ext cx="5393600" cy="16468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116" name="Google Shape;116;p41"/>
          <p:cNvSpPr txBox="1"/>
          <p:nvPr>
            <p:ph idx="2" type="body"/>
          </p:nvPr>
        </p:nvSpPr>
        <p:spPr>
          <a:xfrm>
            <a:off x="6586000" y="965433"/>
            <a:ext cx="5116000" cy="49268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17" name="Google Shape;117;p41"/>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8" name="Shape 118"/>
        <p:cNvGrpSpPr/>
        <p:nvPr/>
      </p:nvGrpSpPr>
      <p:grpSpPr>
        <a:xfrm>
          <a:off x="0" y="0"/>
          <a:ext cx="0" cy="0"/>
          <a:chOff x="0" y="0"/>
          <a:chExt cx="0" cy="0"/>
        </a:xfrm>
      </p:grpSpPr>
      <p:sp>
        <p:nvSpPr>
          <p:cNvPr id="119" name="Google Shape;119;p42"/>
          <p:cNvSpPr txBox="1"/>
          <p:nvPr>
            <p:ph idx="1" type="body"/>
          </p:nvPr>
        </p:nvSpPr>
        <p:spPr>
          <a:xfrm>
            <a:off x="415600" y="5640767"/>
            <a:ext cx="7998400" cy="806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0" name="Google Shape;120;p42"/>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21" name="Shape 121"/>
        <p:cNvGrpSpPr/>
        <p:nvPr/>
      </p:nvGrpSpPr>
      <p:grpSpPr>
        <a:xfrm>
          <a:off x="0" y="0"/>
          <a:ext cx="0" cy="0"/>
          <a:chOff x="0" y="0"/>
          <a:chExt cx="0" cy="0"/>
        </a:xfrm>
      </p:grpSpPr>
      <p:sp>
        <p:nvSpPr>
          <p:cNvPr id="122" name="Google Shape;122;p43"/>
          <p:cNvSpPr txBox="1"/>
          <p:nvPr>
            <p:ph type="title"/>
          </p:nvPr>
        </p:nvSpPr>
        <p:spPr>
          <a:xfrm>
            <a:off x="415600" y="1474833"/>
            <a:ext cx="11360800" cy="26180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p:txBody>
      </p:sp>
      <p:sp>
        <p:nvSpPr>
          <p:cNvPr id="123" name="Google Shape;123;p43"/>
          <p:cNvSpPr txBox="1"/>
          <p:nvPr>
            <p:ph idx="1" type="body"/>
          </p:nvPr>
        </p:nvSpPr>
        <p:spPr>
          <a:xfrm>
            <a:off x="415600" y="4202967"/>
            <a:ext cx="11360800" cy="17344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24" name="Google Shape;124;p4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p44"/>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p:cSld name="Title &amp; Photo">
    <p:spTree>
      <p:nvGrpSpPr>
        <p:cNvPr id="20" name="Shape 20"/>
        <p:cNvGrpSpPr/>
        <p:nvPr/>
      </p:nvGrpSpPr>
      <p:grpSpPr>
        <a:xfrm>
          <a:off x="0" y="0"/>
          <a:ext cx="0" cy="0"/>
          <a:chOff x="0" y="0"/>
          <a:chExt cx="0" cy="0"/>
        </a:xfrm>
      </p:grpSpPr>
      <p:sp>
        <p:nvSpPr>
          <p:cNvPr id="21" name="Google Shape;21;p21"/>
          <p:cNvSpPr/>
          <p:nvPr>
            <p:ph idx="2" type="pic"/>
          </p:nvPr>
        </p:nvSpPr>
        <p:spPr>
          <a:xfrm>
            <a:off x="-577849" y="-647700"/>
            <a:ext cx="13373099" cy="8009467"/>
          </a:xfrm>
          <a:prstGeom prst="rect">
            <a:avLst/>
          </a:prstGeom>
          <a:noFill/>
          <a:ln>
            <a:noFill/>
          </a:ln>
        </p:spPr>
      </p:sp>
      <p:sp>
        <p:nvSpPr>
          <p:cNvPr id="22" name="Google Shape;22;p21"/>
          <p:cNvSpPr txBox="1"/>
          <p:nvPr>
            <p:ph type="title"/>
          </p:nvPr>
        </p:nvSpPr>
        <p:spPr>
          <a:xfrm>
            <a:off x="603251" y="3562351"/>
            <a:ext cx="10985500" cy="2324100"/>
          </a:xfrm>
          <a:prstGeom prst="rect">
            <a:avLst/>
          </a:prstGeom>
          <a:noFill/>
          <a:ln>
            <a:noFill/>
          </a:ln>
        </p:spPr>
        <p:txBody>
          <a:bodyPr anchorCtr="0" anchor="b" bIns="19050" lIns="19050" spcFirstLastPara="1" rIns="19050" wrap="square" tIns="19050">
            <a:normAutofit/>
          </a:bodyPr>
          <a:lstStyle>
            <a:lvl1pPr lvl="0" algn="l">
              <a:lnSpc>
                <a:spcPct val="80000"/>
              </a:lnSpc>
              <a:spcBef>
                <a:spcPts val="0"/>
              </a:spcBef>
              <a:spcAft>
                <a:spcPts val="0"/>
              </a:spcAft>
              <a:buClr>
                <a:srgbClr val="000000"/>
              </a:buClr>
              <a:buSzPts val="4400"/>
              <a:buFont typeface="Helvetica Neue"/>
              <a:buNone/>
              <a:defRPr sz="5867"/>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23" name="Google Shape;23;p21"/>
          <p:cNvSpPr txBox="1"/>
          <p:nvPr>
            <p:ph idx="1" type="body"/>
          </p:nvPr>
        </p:nvSpPr>
        <p:spPr>
          <a:xfrm>
            <a:off x="603846" y="553069"/>
            <a:ext cx="10984311" cy="318489"/>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1400"/>
              <a:buFont typeface="Helvetica Neue"/>
              <a:buNone/>
              <a:defRPr b="1" sz="1867"/>
            </a:lvl1pPr>
            <a:lvl2pPr indent="-279400" lvl="1" marL="914400" algn="l">
              <a:lnSpc>
                <a:spcPct val="90000"/>
              </a:lnSpc>
              <a:spcBef>
                <a:spcPts val="2267"/>
              </a:spcBef>
              <a:spcAft>
                <a:spcPts val="0"/>
              </a:spcAft>
              <a:buClr>
                <a:srgbClr val="000000"/>
              </a:buClr>
              <a:buSzPts val="800"/>
              <a:buChar char="•"/>
              <a:defRPr/>
            </a:lvl2pPr>
            <a:lvl3pPr indent="-279400" lvl="2" marL="1371600" algn="l">
              <a:lnSpc>
                <a:spcPct val="90000"/>
              </a:lnSpc>
              <a:spcBef>
                <a:spcPts val="2267"/>
              </a:spcBef>
              <a:spcAft>
                <a:spcPts val="0"/>
              </a:spcAft>
              <a:buClr>
                <a:srgbClr val="000000"/>
              </a:buClr>
              <a:buSzPts val="800"/>
              <a:buChar char="•"/>
              <a:defRPr/>
            </a:lvl3pPr>
            <a:lvl4pPr indent="-279400" lvl="3" marL="1828800" algn="l">
              <a:lnSpc>
                <a:spcPct val="90000"/>
              </a:lnSpc>
              <a:spcBef>
                <a:spcPts val="2267"/>
              </a:spcBef>
              <a:spcAft>
                <a:spcPts val="0"/>
              </a:spcAft>
              <a:buClr>
                <a:srgbClr val="000000"/>
              </a:buClr>
              <a:buSzPts val="800"/>
              <a:buChar char="•"/>
              <a:defRPr/>
            </a:lvl4pPr>
            <a:lvl5pPr indent="-279400" lvl="4" marL="2286000" algn="l">
              <a:lnSpc>
                <a:spcPct val="90000"/>
              </a:lnSpc>
              <a:spcBef>
                <a:spcPts val="2267"/>
              </a:spcBef>
              <a:spcAft>
                <a:spcPts val="0"/>
              </a:spcAft>
              <a:buClr>
                <a:srgbClr val="000000"/>
              </a:buClr>
              <a:buSzPts val="800"/>
              <a:buChar char="•"/>
              <a:defRPr/>
            </a:lvl5pPr>
            <a:lvl6pPr indent="-279400" lvl="5" marL="2743200" algn="l">
              <a:lnSpc>
                <a:spcPct val="90000"/>
              </a:lnSpc>
              <a:spcBef>
                <a:spcPts val="2267"/>
              </a:spcBef>
              <a:spcAft>
                <a:spcPts val="0"/>
              </a:spcAft>
              <a:buClr>
                <a:srgbClr val="000000"/>
              </a:buClr>
              <a:buSzPts val="800"/>
              <a:buChar char="•"/>
              <a:defRPr/>
            </a:lvl6pPr>
            <a:lvl7pPr indent="-279400" lvl="6" marL="3200400" algn="l">
              <a:lnSpc>
                <a:spcPct val="90000"/>
              </a:lnSpc>
              <a:spcBef>
                <a:spcPts val="2267"/>
              </a:spcBef>
              <a:spcAft>
                <a:spcPts val="0"/>
              </a:spcAft>
              <a:buClr>
                <a:srgbClr val="000000"/>
              </a:buClr>
              <a:buSzPts val="800"/>
              <a:buChar char="•"/>
              <a:defRPr/>
            </a:lvl7pPr>
            <a:lvl8pPr indent="-279400" lvl="7" marL="3657600" algn="l">
              <a:lnSpc>
                <a:spcPct val="90000"/>
              </a:lnSpc>
              <a:spcBef>
                <a:spcPts val="2267"/>
              </a:spcBef>
              <a:spcAft>
                <a:spcPts val="0"/>
              </a:spcAft>
              <a:buClr>
                <a:srgbClr val="000000"/>
              </a:buClr>
              <a:buSzPts val="800"/>
              <a:buChar char="•"/>
              <a:defRPr/>
            </a:lvl8pPr>
            <a:lvl9pPr indent="-279400" lvl="8" marL="4114800" algn="l">
              <a:lnSpc>
                <a:spcPct val="90000"/>
              </a:lnSpc>
              <a:spcBef>
                <a:spcPts val="2267"/>
              </a:spcBef>
              <a:spcAft>
                <a:spcPts val="0"/>
              </a:spcAft>
              <a:buClr>
                <a:srgbClr val="000000"/>
              </a:buClr>
              <a:buSzPts val="800"/>
              <a:buChar char="•"/>
              <a:defRPr/>
            </a:lvl9pPr>
          </a:lstStyle>
          <a:p/>
        </p:txBody>
      </p:sp>
      <p:sp>
        <p:nvSpPr>
          <p:cNvPr id="24" name="Google Shape;24;p21"/>
          <p:cNvSpPr txBox="1"/>
          <p:nvPr>
            <p:ph idx="3" type="body"/>
          </p:nvPr>
        </p:nvSpPr>
        <p:spPr>
          <a:xfrm>
            <a:off x="603251" y="5804955"/>
            <a:ext cx="10985500" cy="558476"/>
          </a:xfrm>
          <a:prstGeom prst="rect">
            <a:avLst/>
          </a:prstGeom>
          <a:noFill/>
          <a:ln>
            <a:noFill/>
          </a:ln>
        </p:spPr>
        <p:txBody>
          <a:bodyPr anchorCtr="0" anchor="t" bIns="19050" lIns="19050" spcFirstLastPara="1" rIns="19050" wrap="square" tIns="19050">
            <a:normAutofit/>
          </a:bodyPr>
          <a:lstStyle>
            <a:lvl1pPr indent="-228600" lvl="0" marL="457200" algn="l">
              <a:lnSpc>
                <a:spcPct val="100000"/>
              </a:lnSpc>
              <a:spcBef>
                <a:spcPts val="0"/>
              </a:spcBef>
              <a:spcAft>
                <a:spcPts val="0"/>
              </a:spcAft>
              <a:buClr>
                <a:srgbClr val="000000"/>
              </a:buClr>
              <a:buSzPts val="2100"/>
              <a:buFont typeface="Helvetica Neue"/>
              <a:buNone/>
              <a:defRPr b="1" sz="2800"/>
            </a:lvl1pPr>
            <a:lvl2pPr indent="-228600" lvl="1" marL="914400" algn="l">
              <a:lnSpc>
                <a:spcPct val="100000"/>
              </a:lnSpc>
              <a:spcBef>
                <a:spcPts val="0"/>
              </a:spcBef>
              <a:spcAft>
                <a:spcPts val="0"/>
              </a:spcAft>
              <a:buClr>
                <a:srgbClr val="000000"/>
              </a:buClr>
              <a:buSzPts val="2100"/>
              <a:buFont typeface="Helvetica Neue"/>
              <a:buNone/>
              <a:defRPr b="1" sz="2800"/>
            </a:lvl2pPr>
            <a:lvl3pPr indent="-228600" lvl="2" marL="1371600" algn="l">
              <a:lnSpc>
                <a:spcPct val="100000"/>
              </a:lnSpc>
              <a:spcBef>
                <a:spcPts val="0"/>
              </a:spcBef>
              <a:spcAft>
                <a:spcPts val="0"/>
              </a:spcAft>
              <a:buClr>
                <a:srgbClr val="000000"/>
              </a:buClr>
              <a:buSzPts val="2100"/>
              <a:buFont typeface="Helvetica Neue"/>
              <a:buNone/>
              <a:defRPr b="1" sz="2800"/>
            </a:lvl3pPr>
            <a:lvl4pPr indent="-228600" lvl="3" marL="1828800" algn="l">
              <a:lnSpc>
                <a:spcPct val="100000"/>
              </a:lnSpc>
              <a:spcBef>
                <a:spcPts val="0"/>
              </a:spcBef>
              <a:spcAft>
                <a:spcPts val="0"/>
              </a:spcAft>
              <a:buClr>
                <a:srgbClr val="000000"/>
              </a:buClr>
              <a:buSzPts val="2100"/>
              <a:buFont typeface="Helvetica Neue"/>
              <a:buNone/>
              <a:defRPr b="1" sz="2800"/>
            </a:lvl4pPr>
            <a:lvl5pPr indent="-228600" lvl="4" marL="2286000" algn="l">
              <a:lnSpc>
                <a:spcPct val="100000"/>
              </a:lnSpc>
              <a:spcBef>
                <a:spcPts val="0"/>
              </a:spcBef>
              <a:spcAft>
                <a:spcPts val="0"/>
              </a:spcAft>
              <a:buClr>
                <a:srgbClr val="000000"/>
              </a:buClr>
              <a:buSzPts val="2100"/>
              <a:buFont typeface="Helvetica Neue"/>
              <a:buNone/>
              <a:defRPr b="1" sz="2800"/>
            </a:lvl5pPr>
            <a:lvl6pPr indent="-279400" lvl="5" marL="2743200" algn="l">
              <a:lnSpc>
                <a:spcPct val="90000"/>
              </a:lnSpc>
              <a:spcBef>
                <a:spcPts val="2267"/>
              </a:spcBef>
              <a:spcAft>
                <a:spcPts val="0"/>
              </a:spcAft>
              <a:buClr>
                <a:srgbClr val="000000"/>
              </a:buClr>
              <a:buSzPts val="800"/>
              <a:buChar char="•"/>
              <a:defRPr/>
            </a:lvl6pPr>
            <a:lvl7pPr indent="-279400" lvl="6" marL="3200400" algn="l">
              <a:lnSpc>
                <a:spcPct val="90000"/>
              </a:lnSpc>
              <a:spcBef>
                <a:spcPts val="2267"/>
              </a:spcBef>
              <a:spcAft>
                <a:spcPts val="0"/>
              </a:spcAft>
              <a:buClr>
                <a:srgbClr val="000000"/>
              </a:buClr>
              <a:buSzPts val="800"/>
              <a:buChar char="•"/>
              <a:defRPr/>
            </a:lvl7pPr>
            <a:lvl8pPr indent="-279400" lvl="7" marL="3657600" algn="l">
              <a:lnSpc>
                <a:spcPct val="90000"/>
              </a:lnSpc>
              <a:spcBef>
                <a:spcPts val="2267"/>
              </a:spcBef>
              <a:spcAft>
                <a:spcPts val="0"/>
              </a:spcAft>
              <a:buClr>
                <a:srgbClr val="000000"/>
              </a:buClr>
              <a:buSzPts val="800"/>
              <a:buChar char="•"/>
              <a:defRPr/>
            </a:lvl8pPr>
            <a:lvl9pPr indent="-279400" lvl="8" marL="4114800" algn="l">
              <a:lnSpc>
                <a:spcPct val="90000"/>
              </a:lnSpc>
              <a:spcBef>
                <a:spcPts val="2267"/>
              </a:spcBef>
              <a:spcAft>
                <a:spcPts val="0"/>
              </a:spcAft>
              <a:buClr>
                <a:srgbClr val="000000"/>
              </a:buClr>
              <a:buSzPts val="800"/>
              <a:buChar char="•"/>
              <a:defRPr/>
            </a:lvl9pPr>
          </a:lstStyle>
          <a:p/>
        </p:txBody>
      </p:sp>
      <p:sp>
        <p:nvSpPr>
          <p:cNvPr id="25" name="Google Shape;25;p21"/>
          <p:cNvSpPr txBox="1"/>
          <p:nvPr>
            <p:ph idx="12" type="sldNum"/>
          </p:nvPr>
        </p:nvSpPr>
        <p:spPr>
          <a:xfrm>
            <a:off x="6000750" y="6545763"/>
            <a:ext cx="184252" cy="182038"/>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26" name="Shape 26"/>
        <p:cNvGrpSpPr/>
        <p:nvPr/>
      </p:nvGrpSpPr>
      <p:grpSpPr>
        <a:xfrm>
          <a:off x="0" y="0"/>
          <a:ext cx="0" cy="0"/>
          <a:chOff x="0" y="0"/>
          <a:chExt cx="0" cy="0"/>
        </a:xfrm>
      </p:grpSpPr>
      <p:sp>
        <p:nvSpPr>
          <p:cNvPr id="27" name="Google Shape;27;p22"/>
          <p:cNvSpPr/>
          <p:nvPr>
            <p:ph idx="2" type="pic"/>
          </p:nvPr>
        </p:nvSpPr>
        <p:spPr>
          <a:xfrm>
            <a:off x="5486400" y="-101600"/>
            <a:ext cx="6072419" cy="7067549"/>
          </a:xfrm>
          <a:prstGeom prst="rect">
            <a:avLst/>
          </a:prstGeom>
          <a:noFill/>
          <a:ln>
            <a:noFill/>
          </a:ln>
        </p:spPr>
      </p:sp>
      <p:sp>
        <p:nvSpPr>
          <p:cNvPr id="28" name="Google Shape;28;p22"/>
          <p:cNvSpPr txBox="1"/>
          <p:nvPr>
            <p:ph type="title"/>
          </p:nvPr>
        </p:nvSpPr>
        <p:spPr>
          <a:xfrm>
            <a:off x="603251" y="635000"/>
            <a:ext cx="4889500" cy="2941136"/>
          </a:xfrm>
          <a:prstGeom prst="rect">
            <a:avLst/>
          </a:prstGeom>
          <a:noFill/>
          <a:ln>
            <a:noFill/>
          </a:ln>
        </p:spPr>
        <p:txBody>
          <a:bodyPr anchorCtr="0" anchor="b"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29" name="Google Shape;29;p22"/>
          <p:cNvSpPr txBox="1"/>
          <p:nvPr>
            <p:ph idx="1" type="body"/>
          </p:nvPr>
        </p:nvSpPr>
        <p:spPr>
          <a:xfrm>
            <a:off x="603251" y="3530288"/>
            <a:ext cx="4889500" cy="2692712"/>
          </a:xfrm>
          <a:prstGeom prst="rect">
            <a:avLst/>
          </a:prstGeom>
          <a:noFill/>
          <a:ln>
            <a:noFill/>
          </a:ln>
        </p:spPr>
        <p:txBody>
          <a:bodyPr anchorCtr="0" anchor="t" bIns="19050" lIns="19050" spcFirstLastPara="1" rIns="19050" wrap="square" tIns="19050">
            <a:normAutofit/>
          </a:bodyPr>
          <a:lstStyle>
            <a:lvl1pPr indent="-228600" lvl="0" marL="457200" algn="l">
              <a:lnSpc>
                <a:spcPct val="100000"/>
              </a:lnSpc>
              <a:spcBef>
                <a:spcPts val="0"/>
              </a:spcBef>
              <a:spcAft>
                <a:spcPts val="0"/>
              </a:spcAft>
              <a:buClr>
                <a:srgbClr val="000000"/>
              </a:buClr>
              <a:buSzPts val="2100"/>
              <a:buFont typeface="Helvetica Neue"/>
              <a:buNone/>
              <a:defRPr b="1" sz="2800"/>
            </a:lvl1pPr>
            <a:lvl2pPr indent="-228600" lvl="1" marL="914400" algn="l">
              <a:lnSpc>
                <a:spcPct val="100000"/>
              </a:lnSpc>
              <a:spcBef>
                <a:spcPts val="0"/>
              </a:spcBef>
              <a:spcAft>
                <a:spcPts val="0"/>
              </a:spcAft>
              <a:buClr>
                <a:srgbClr val="000000"/>
              </a:buClr>
              <a:buSzPts val="2100"/>
              <a:buFont typeface="Helvetica Neue"/>
              <a:buNone/>
              <a:defRPr b="1" sz="2800"/>
            </a:lvl2pPr>
            <a:lvl3pPr indent="-228600" lvl="2" marL="1371600" algn="l">
              <a:lnSpc>
                <a:spcPct val="100000"/>
              </a:lnSpc>
              <a:spcBef>
                <a:spcPts val="0"/>
              </a:spcBef>
              <a:spcAft>
                <a:spcPts val="0"/>
              </a:spcAft>
              <a:buClr>
                <a:srgbClr val="000000"/>
              </a:buClr>
              <a:buSzPts val="2100"/>
              <a:buFont typeface="Helvetica Neue"/>
              <a:buNone/>
              <a:defRPr b="1" sz="2800"/>
            </a:lvl3pPr>
            <a:lvl4pPr indent="-228600" lvl="3" marL="1828800" algn="l">
              <a:lnSpc>
                <a:spcPct val="100000"/>
              </a:lnSpc>
              <a:spcBef>
                <a:spcPts val="0"/>
              </a:spcBef>
              <a:spcAft>
                <a:spcPts val="0"/>
              </a:spcAft>
              <a:buClr>
                <a:srgbClr val="000000"/>
              </a:buClr>
              <a:buSzPts val="2100"/>
              <a:buFont typeface="Helvetica Neue"/>
              <a:buNone/>
              <a:defRPr b="1" sz="2800"/>
            </a:lvl4pPr>
            <a:lvl5pPr indent="-228600" lvl="4" marL="2286000" algn="l">
              <a:lnSpc>
                <a:spcPct val="100000"/>
              </a:lnSpc>
              <a:spcBef>
                <a:spcPts val="0"/>
              </a:spcBef>
              <a:spcAft>
                <a:spcPts val="0"/>
              </a:spcAft>
              <a:buClr>
                <a:srgbClr val="000000"/>
              </a:buClr>
              <a:buSzPts val="2100"/>
              <a:buFont typeface="Helvetica Neue"/>
              <a:buNone/>
              <a:defRPr b="1" sz="2800"/>
            </a:lvl5pPr>
            <a:lvl6pPr indent="-279400" lvl="5" marL="2743200" algn="l">
              <a:lnSpc>
                <a:spcPct val="90000"/>
              </a:lnSpc>
              <a:spcBef>
                <a:spcPts val="2267"/>
              </a:spcBef>
              <a:spcAft>
                <a:spcPts val="0"/>
              </a:spcAft>
              <a:buClr>
                <a:srgbClr val="000000"/>
              </a:buClr>
              <a:buSzPts val="800"/>
              <a:buChar char="•"/>
              <a:defRPr/>
            </a:lvl6pPr>
            <a:lvl7pPr indent="-279400" lvl="6" marL="3200400" algn="l">
              <a:lnSpc>
                <a:spcPct val="90000"/>
              </a:lnSpc>
              <a:spcBef>
                <a:spcPts val="2267"/>
              </a:spcBef>
              <a:spcAft>
                <a:spcPts val="0"/>
              </a:spcAft>
              <a:buClr>
                <a:srgbClr val="000000"/>
              </a:buClr>
              <a:buSzPts val="800"/>
              <a:buChar char="•"/>
              <a:defRPr/>
            </a:lvl7pPr>
            <a:lvl8pPr indent="-279400" lvl="7" marL="3657600" algn="l">
              <a:lnSpc>
                <a:spcPct val="90000"/>
              </a:lnSpc>
              <a:spcBef>
                <a:spcPts val="2267"/>
              </a:spcBef>
              <a:spcAft>
                <a:spcPts val="0"/>
              </a:spcAft>
              <a:buClr>
                <a:srgbClr val="000000"/>
              </a:buClr>
              <a:buSzPts val="800"/>
              <a:buChar char="•"/>
              <a:defRPr/>
            </a:lvl8pPr>
            <a:lvl9pPr indent="-279400" lvl="8" marL="4114800" algn="l">
              <a:lnSpc>
                <a:spcPct val="90000"/>
              </a:lnSpc>
              <a:spcBef>
                <a:spcPts val="2267"/>
              </a:spcBef>
              <a:spcAft>
                <a:spcPts val="0"/>
              </a:spcAft>
              <a:buClr>
                <a:srgbClr val="000000"/>
              </a:buClr>
              <a:buSzPts val="800"/>
              <a:buChar char="•"/>
              <a:defRPr/>
            </a:lvl9pPr>
          </a:lstStyle>
          <a:p/>
        </p:txBody>
      </p:sp>
      <p:sp>
        <p:nvSpPr>
          <p:cNvPr id="30" name="Google Shape;30;p22"/>
          <p:cNvSpPr txBox="1"/>
          <p:nvPr>
            <p:ph idx="12" type="sldNum"/>
          </p:nvPr>
        </p:nvSpPr>
        <p:spPr>
          <a:xfrm>
            <a:off x="6000750" y="6547879"/>
            <a:ext cx="184252" cy="182038"/>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31" name="Shape 31"/>
        <p:cNvGrpSpPr/>
        <p:nvPr/>
      </p:nvGrpSpPr>
      <p:grpSpPr>
        <a:xfrm>
          <a:off x="0" y="0"/>
          <a:ext cx="0" cy="0"/>
          <a:chOff x="0" y="0"/>
          <a:chExt cx="0" cy="0"/>
        </a:xfrm>
      </p:grpSpPr>
      <p:sp>
        <p:nvSpPr>
          <p:cNvPr id="32" name="Google Shape;32;p23"/>
          <p:cNvSpPr txBox="1"/>
          <p:nvPr>
            <p:ph type="title"/>
          </p:nvPr>
        </p:nvSpPr>
        <p:spPr>
          <a:xfrm>
            <a:off x="603251" y="539751"/>
            <a:ext cx="10985500" cy="716581"/>
          </a:xfrm>
          <a:prstGeom prst="rect">
            <a:avLst/>
          </a:prstGeom>
          <a:noFill/>
          <a:ln>
            <a:noFill/>
          </a:ln>
        </p:spPr>
        <p:txBody>
          <a:bodyPr anchorCtr="0" anchor="t"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33" name="Google Shape;33;p23"/>
          <p:cNvSpPr txBox="1"/>
          <p:nvPr>
            <p:ph idx="1" type="body"/>
          </p:nvPr>
        </p:nvSpPr>
        <p:spPr>
          <a:xfrm>
            <a:off x="603251" y="1186482"/>
            <a:ext cx="10985500" cy="467389"/>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2100"/>
              <a:buFont typeface="Helvetica Neue"/>
              <a:buNone/>
              <a:defRPr b="1" sz="2800"/>
            </a:lvl1pPr>
            <a:lvl2pPr indent="-279400" lvl="1" marL="914400" algn="l">
              <a:lnSpc>
                <a:spcPct val="90000"/>
              </a:lnSpc>
              <a:spcBef>
                <a:spcPts val="2267"/>
              </a:spcBef>
              <a:spcAft>
                <a:spcPts val="0"/>
              </a:spcAft>
              <a:buClr>
                <a:srgbClr val="000000"/>
              </a:buClr>
              <a:buSzPts val="800"/>
              <a:buChar char="•"/>
              <a:defRPr/>
            </a:lvl2pPr>
            <a:lvl3pPr indent="-279400" lvl="2" marL="1371600" algn="l">
              <a:lnSpc>
                <a:spcPct val="90000"/>
              </a:lnSpc>
              <a:spcBef>
                <a:spcPts val="2267"/>
              </a:spcBef>
              <a:spcAft>
                <a:spcPts val="0"/>
              </a:spcAft>
              <a:buClr>
                <a:srgbClr val="000000"/>
              </a:buClr>
              <a:buSzPts val="800"/>
              <a:buChar char="•"/>
              <a:defRPr/>
            </a:lvl3pPr>
            <a:lvl4pPr indent="-279400" lvl="3" marL="1828800" algn="l">
              <a:lnSpc>
                <a:spcPct val="90000"/>
              </a:lnSpc>
              <a:spcBef>
                <a:spcPts val="2267"/>
              </a:spcBef>
              <a:spcAft>
                <a:spcPts val="0"/>
              </a:spcAft>
              <a:buClr>
                <a:srgbClr val="000000"/>
              </a:buClr>
              <a:buSzPts val="800"/>
              <a:buChar char="•"/>
              <a:defRPr/>
            </a:lvl4pPr>
            <a:lvl5pPr indent="-279400" lvl="4" marL="2286000" algn="l">
              <a:lnSpc>
                <a:spcPct val="90000"/>
              </a:lnSpc>
              <a:spcBef>
                <a:spcPts val="2267"/>
              </a:spcBef>
              <a:spcAft>
                <a:spcPts val="0"/>
              </a:spcAft>
              <a:buClr>
                <a:srgbClr val="000000"/>
              </a:buClr>
              <a:buSzPts val="800"/>
              <a:buChar char="•"/>
              <a:defRPr/>
            </a:lvl5pPr>
            <a:lvl6pPr indent="-279400" lvl="5" marL="2743200" algn="l">
              <a:lnSpc>
                <a:spcPct val="90000"/>
              </a:lnSpc>
              <a:spcBef>
                <a:spcPts val="2267"/>
              </a:spcBef>
              <a:spcAft>
                <a:spcPts val="0"/>
              </a:spcAft>
              <a:buClr>
                <a:srgbClr val="000000"/>
              </a:buClr>
              <a:buSzPts val="800"/>
              <a:buChar char="•"/>
              <a:defRPr/>
            </a:lvl6pPr>
            <a:lvl7pPr indent="-279400" lvl="6" marL="3200400" algn="l">
              <a:lnSpc>
                <a:spcPct val="90000"/>
              </a:lnSpc>
              <a:spcBef>
                <a:spcPts val="2267"/>
              </a:spcBef>
              <a:spcAft>
                <a:spcPts val="0"/>
              </a:spcAft>
              <a:buClr>
                <a:srgbClr val="000000"/>
              </a:buClr>
              <a:buSzPts val="800"/>
              <a:buChar char="•"/>
              <a:defRPr/>
            </a:lvl7pPr>
            <a:lvl8pPr indent="-279400" lvl="7" marL="3657600" algn="l">
              <a:lnSpc>
                <a:spcPct val="90000"/>
              </a:lnSpc>
              <a:spcBef>
                <a:spcPts val="2267"/>
              </a:spcBef>
              <a:spcAft>
                <a:spcPts val="0"/>
              </a:spcAft>
              <a:buClr>
                <a:srgbClr val="000000"/>
              </a:buClr>
              <a:buSzPts val="800"/>
              <a:buChar char="•"/>
              <a:defRPr/>
            </a:lvl8pPr>
            <a:lvl9pPr indent="-279400" lvl="8" marL="4114800" algn="l">
              <a:lnSpc>
                <a:spcPct val="90000"/>
              </a:lnSpc>
              <a:spcBef>
                <a:spcPts val="2267"/>
              </a:spcBef>
              <a:spcAft>
                <a:spcPts val="0"/>
              </a:spcAft>
              <a:buClr>
                <a:srgbClr val="000000"/>
              </a:buClr>
              <a:buSzPts val="800"/>
              <a:buChar char="•"/>
              <a:defRPr/>
            </a:lvl9pPr>
          </a:lstStyle>
          <a:p/>
        </p:txBody>
      </p:sp>
      <p:sp>
        <p:nvSpPr>
          <p:cNvPr id="34" name="Google Shape;34;p23"/>
          <p:cNvSpPr txBox="1"/>
          <p:nvPr>
            <p:ph idx="2" type="body"/>
          </p:nvPr>
        </p:nvSpPr>
        <p:spPr>
          <a:xfrm>
            <a:off x="603251" y="2124252"/>
            <a:ext cx="10985500" cy="4128005"/>
          </a:xfrm>
          <a:prstGeom prst="rect">
            <a:avLst/>
          </a:prstGeom>
          <a:noFill/>
          <a:ln>
            <a:noFill/>
          </a:ln>
        </p:spPr>
        <p:txBody>
          <a:bodyPr anchorCtr="0" anchor="t" bIns="19050" lIns="19050" spcFirstLastPara="1" rIns="19050" wrap="square" tIns="19050">
            <a:normAutofit/>
          </a:bodyPr>
          <a:lstStyle>
            <a:lvl1pPr indent="-279400" lvl="0" marL="457200" algn="l">
              <a:lnSpc>
                <a:spcPct val="90000"/>
              </a:lnSpc>
              <a:spcBef>
                <a:spcPts val="2267"/>
              </a:spcBef>
              <a:spcAft>
                <a:spcPts val="0"/>
              </a:spcAft>
              <a:buClr>
                <a:srgbClr val="000000"/>
              </a:buClr>
              <a:buSzPts val="800"/>
              <a:buChar char="•"/>
              <a:defRPr/>
            </a:lvl1pPr>
            <a:lvl2pPr indent="-279400" lvl="1" marL="914400" algn="l">
              <a:lnSpc>
                <a:spcPct val="90000"/>
              </a:lnSpc>
              <a:spcBef>
                <a:spcPts val="2267"/>
              </a:spcBef>
              <a:spcAft>
                <a:spcPts val="0"/>
              </a:spcAft>
              <a:buClr>
                <a:srgbClr val="000000"/>
              </a:buClr>
              <a:buSzPts val="800"/>
              <a:buChar char="•"/>
              <a:defRPr/>
            </a:lvl2pPr>
            <a:lvl3pPr indent="-279400" lvl="2" marL="1371600" algn="l">
              <a:lnSpc>
                <a:spcPct val="90000"/>
              </a:lnSpc>
              <a:spcBef>
                <a:spcPts val="2267"/>
              </a:spcBef>
              <a:spcAft>
                <a:spcPts val="0"/>
              </a:spcAft>
              <a:buClr>
                <a:srgbClr val="000000"/>
              </a:buClr>
              <a:buSzPts val="800"/>
              <a:buChar char="•"/>
              <a:defRPr/>
            </a:lvl3pPr>
            <a:lvl4pPr indent="-279400" lvl="3" marL="1828800" algn="l">
              <a:lnSpc>
                <a:spcPct val="90000"/>
              </a:lnSpc>
              <a:spcBef>
                <a:spcPts val="2267"/>
              </a:spcBef>
              <a:spcAft>
                <a:spcPts val="0"/>
              </a:spcAft>
              <a:buClr>
                <a:srgbClr val="000000"/>
              </a:buClr>
              <a:buSzPts val="800"/>
              <a:buChar char="•"/>
              <a:defRPr/>
            </a:lvl4pPr>
            <a:lvl5pPr indent="-279400" lvl="4" marL="2286000" algn="l">
              <a:lnSpc>
                <a:spcPct val="90000"/>
              </a:lnSpc>
              <a:spcBef>
                <a:spcPts val="2267"/>
              </a:spcBef>
              <a:spcAft>
                <a:spcPts val="0"/>
              </a:spcAft>
              <a:buClr>
                <a:srgbClr val="000000"/>
              </a:buClr>
              <a:buSzPts val="800"/>
              <a:buChar char="•"/>
              <a:defRPr/>
            </a:lvl5pPr>
            <a:lvl6pPr indent="-279400" lvl="5" marL="2743200" algn="l">
              <a:lnSpc>
                <a:spcPct val="90000"/>
              </a:lnSpc>
              <a:spcBef>
                <a:spcPts val="2267"/>
              </a:spcBef>
              <a:spcAft>
                <a:spcPts val="0"/>
              </a:spcAft>
              <a:buClr>
                <a:srgbClr val="000000"/>
              </a:buClr>
              <a:buSzPts val="800"/>
              <a:buChar char="•"/>
              <a:defRPr/>
            </a:lvl6pPr>
            <a:lvl7pPr indent="-279400" lvl="6" marL="3200400" algn="l">
              <a:lnSpc>
                <a:spcPct val="90000"/>
              </a:lnSpc>
              <a:spcBef>
                <a:spcPts val="2267"/>
              </a:spcBef>
              <a:spcAft>
                <a:spcPts val="0"/>
              </a:spcAft>
              <a:buClr>
                <a:srgbClr val="000000"/>
              </a:buClr>
              <a:buSzPts val="800"/>
              <a:buChar char="•"/>
              <a:defRPr/>
            </a:lvl7pPr>
            <a:lvl8pPr indent="-279400" lvl="7" marL="3657600" algn="l">
              <a:lnSpc>
                <a:spcPct val="90000"/>
              </a:lnSpc>
              <a:spcBef>
                <a:spcPts val="2267"/>
              </a:spcBef>
              <a:spcAft>
                <a:spcPts val="0"/>
              </a:spcAft>
              <a:buClr>
                <a:srgbClr val="000000"/>
              </a:buClr>
              <a:buSzPts val="800"/>
              <a:buChar char="•"/>
              <a:defRPr/>
            </a:lvl8pPr>
            <a:lvl9pPr indent="-279400" lvl="8" marL="4114800" algn="l">
              <a:lnSpc>
                <a:spcPct val="90000"/>
              </a:lnSpc>
              <a:spcBef>
                <a:spcPts val="2267"/>
              </a:spcBef>
              <a:spcAft>
                <a:spcPts val="0"/>
              </a:spcAft>
              <a:buClr>
                <a:srgbClr val="000000"/>
              </a:buClr>
              <a:buSzPts val="800"/>
              <a:buChar char="•"/>
              <a:defRPr/>
            </a:lvl9pPr>
          </a:lstStyle>
          <a:p/>
        </p:txBody>
      </p:sp>
      <p:sp>
        <p:nvSpPr>
          <p:cNvPr id="35" name="Google Shape;35;p23"/>
          <p:cNvSpPr txBox="1"/>
          <p:nvPr>
            <p:ph idx="12" type="sldNum"/>
          </p:nvPr>
        </p:nvSpPr>
        <p:spPr>
          <a:xfrm>
            <a:off x="6000750" y="6545763"/>
            <a:ext cx="184252" cy="182038"/>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36" name="Shape 36"/>
        <p:cNvGrpSpPr/>
        <p:nvPr/>
      </p:nvGrpSpPr>
      <p:grpSpPr>
        <a:xfrm>
          <a:off x="0" y="0"/>
          <a:ext cx="0" cy="0"/>
          <a:chOff x="0" y="0"/>
          <a:chExt cx="0" cy="0"/>
        </a:xfrm>
      </p:grpSpPr>
      <p:sp>
        <p:nvSpPr>
          <p:cNvPr id="37" name="Google Shape;37;p24"/>
          <p:cNvSpPr txBox="1"/>
          <p:nvPr>
            <p:ph idx="1" type="body"/>
          </p:nvPr>
        </p:nvSpPr>
        <p:spPr>
          <a:xfrm>
            <a:off x="603251" y="2124252"/>
            <a:ext cx="10985500" cy="4128005"/>
          </a:xfrm>
          <a:prstGeom prst="rect">
            <a:avLst/>
          </a:prstGeom>
          <a:noFill/>
          <a:ln>
            <a:noFill/>
          </a:ln>
        </p:spPr>
        <p:txBody>
          <a:bodyPr anchorCtr="0" anchor="t" bIns="19050" lIns="19050" spcFirstLastPara="1" rIns="19050" wrap="square" tIns="19050">
            <a:normAutofit/>
          </a:bodyPr>
          <a:lstStyle>
            <a:lvl1pPr indent="-279400" lvl="0" marL="457200" algn="l">
              <a:lnSpc>
                <a:spcPct val="90000"/>
              </a:lnSpc>
              <a:spcBef>
                <a:spcPts val="2267"/>
              </a:spcBef>
              <a:spcAft>
                <a:spcPts val="0"/>
              </a:spcAft>
              <a:buClr>
                <a:srgbClr val="000000"/>
              </a:buClr>
              <a:buSzPts val="800"/>
              <a:buChar char="•"/>
              <a:defRPr/>
            </a:lvl1pPr>
            <a:lvl2pPr indent="-279400" lvl="1" marL="914400" algn="l">
              <a:lnSpc>
                <a:spcPct val="90000"/>
              </a:lnSpc>
              <a:spcBef>
                <a:spcPts val="2267"/>
              </a:spcBef>
              <a:spcAft>
                <a:spcPts val="0"/>
              </a:spcAft>
              <a:buClr>
                <a:srgbClr val="000000"/>
              </a:buClr>
              <a:buSzPts val="800"/>
              <a:buChar char="•"/>
              <a:defRPr/>
            </a:lvl2pPr>
            <a:lvl3pPr indent="-279400" lvl="2" marL="1371600" algn="l">
              <a:lnSpc>
                <a:spcPct val="90000"/>
              </a:lnSpc>
              <a:spcBef>
                <a:spcPts val="2267"/>
              </a:spcBef>
              <a:spcAft>
                <a:spcPts val="0"/>
              </a:spcAft>
              <a:buClr>
                <a:srgbClr val="000000"/>
              </a:buClr>
              <a:buSzPts val="800"/>
              <a:buChar char="•"/>
              <a:defRPr/>
            </a:lvl3pPr>
            <a:lvl4pPr indent="-279400" lvl="3" marL="1828800" algn="l">
              <a:lnSpc>
                <a:spcPct val="90000"/>
              </a:lnSpc>
              <a:spcBef>
                <a:spcPts val="2267"/>
              </a:spcBef>
              <a:spcAft>
                <a:spcPts val="0"/>
              </a:spcAft>
              <a:buClr>
                <a:srgbClr val="000000"/>
              </a:buClr>
              <a:buSzPts val="800"/>
              <a:buChar char="•"/>
              <a:defRPr/>
            </a:lvl4pPr>
            <a:lvl5pPr indent="-279400" lvl="4" marL="2286000" algn="l">
              <a:lnSpc>
                <a:spcPct val="90000"/>
              </a:lnSpc>
              <a:spcBef>
                <a:spcPts val="2267"/>
              </a:spcBef>
              <a:spcAft>
                <a:spcPts val="0"/>
              </a:spcAft>
              <a:buClr>
                <a:srgbClr val="000000"/>
              </a:buClr>
              <a:buSzPts val="800"/>
              <a:buChar char="•"/>
              <a:defRPr/>
            </a:lvl5pPr>
            <a:lvl6pPr indent="-279400" lvl="5" marL="2743200" algn="l">
              <a:lnSpc>
                <a:spcPct val="90000"/>
              </a:lnSpc>
              <a:spcBef>
                <a:spcPts val="2267"/>
              </a:spcBef>
              <a:spcAft>
                <a:spcPts val="0"/>
              </a:spcAft>
              <a:buClr>
                <a:srgbClr val="000000"/>
              </a:buClr>
              <a:buSzPts val="800"/>
              <a:buChar char="•"/>
              <a:defRPr/>
            </a:lvl6pPr>
            <a:lvl7pPr indent="-279400" lvl="6" marL="3200400" algn="l">
              <a:lnSpc>
                <a:spcPct val="90000"/>
              </a:lnSpc>
              <a:spcBef>
                <a:spcPts val="2267"/>
              </a:spcBef>
              <a:spcAft>
                <a:spcPts val="0"/>
              </a:spcAft>
              <a:buClr>
                <a:srgbClr val="000000"/>
              </a:buClr>
              <a:buSzPts val="800"/>
              <a:buChar char="•"/>
              <a:defRPr/>
            </a:lvl7pPr>
            <a:lvl8pPr indent="-279400" lvl="7" marL="3657600" algn="l">
              <a:lnSpc>
                <a:spcPct val="90000"/>
              </a:lnSpc>
              <a:spcBef>
                <a:spcPts val="2267"/>
              </a:spcBef>
              <a:spcAft>
                <a:spcPts val="0"/>
              </a:spcAft>
              <a:buClr>
                <a:srgbClr val="000000"/>
              </a:buClr>
              <a:buSzPts val="800"/>
              <a:buChar char="•"/>
              <a:defRPr/>
            </a:lvl8pPr>
            <a:lvl9pPr indent="-279400" lvl="8" marL="4114800" algn="l">
              <a:lnSpc>
                <a:spcPct val="90000"/>
              </a:lnSpc>
              <a:spcBef>
                <a:spcPts val="2267"/>
              </a:spcBef>
              <a:spcAft>
                <a:spcPts val="0"/>
              </a:spcAft>
              <a:buClr>
                <a:srgbClr val="000000"/>
              </a:buClr>
              <a:buSzPts val="800"/>
              <a:buChar char="•"/>
              <a:defRPr/>
            </a:lvl9pPr>
          </a:lstStyle>
          <a:p/>
        </p:txBody>
      </p:sp>
      <p:sp>
        <p:nvSpPr>
          <p:cNvPr id="38" name="Google Shape;38;p24"/>
          <p:cNvSpPr txBox="1"/>
          <p:nvPr>
            <p:ph idx="12" type="sldNum"/>
          </p:nvPr>
        </p:nvSpPr>
        <p:spPr>
          <a:xfrm>
            <a:off x="6000750" y="6545763"/>
            <a:ext cx="184252" cy="182038"/>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39" name="Shape 39"/>
        <p:cNvGrpSpPr/>
        <p:nvPr/>
      </p:nvGrpSpPr>
      <p:grpSpPr>
        <a:xfrm>
          <a:off x="0" y="0"/>
          <a:ext cx="0" cy="0"/>
          <a:chOff x="0" y="0"/>
          <a:chExt cx="0" cy="0"/>
        </a:xfrm>
      </p:grpSpPr>
      <p:sp>
        <p:nvSpPr>
          <p:cNvPr id="40" name="Google Shape;40;p25"/>
          <p:cNvSpPr txBox="1"/>
          <p:nvPr>
            <p:ph idx="1" type="body"/>
          </p:nvPr>
        </p:nvSpPr>
        <p:spPr>
          <a:xfrm>
            <a:off x="603251" y="1186482"/>
            <a:ext cx="4889500" cy="467389"/>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2100"/>
              <a:buFont typeface="Helvetica Neue"/>
              <a:buNone/>
              <a:defRPr b="1" sz="2800"/>
            </a:lvl1pPr>
            <a:lvl2pPr indent="-279400" lvl="1" marL="914400" algn="l">
              <a:lnSpc>
                <a:spcPct val="90000"/>
              </a:lnSpc>
              <a:spcBef>
                <a:spcPts val="2267"/>
              </a:spcBef>
              <a:spcAft>
                <a:spcPts val="0"/>
              </a:spcAft>
              <a:buClr>
                <a:srgbClr val="000000"/>
              </a:buClr>
              <a:buSzPts val="800"/>
              <a:buChar char="•"/>
              <a:defRPr/>
            </a:lvl2pPr>
            <a:lvl3pPr indent="-279400" lvl="2" marL="1371600" algn="l">
              <a:lnSpc>
                <a:spcPct val="90000"/>
              </a:lnSpc>
              <a:spcBef>
                <a:spcPts val="2267"/>
              </a:spcBef>
              <a:spcAft>
                <a:spcPts val="0"/>
              </a:spcAft>
              <a:buClr>
                <a:srgbClr val="000000"/>
              </a:buClr>
              <a:buSzPts val="800"/>
              <a:buChar char="•"/>
              <a:defRPr/>
            </a:lvl3pPr>
            <a:lvl4pPr indent="-279400" lvl="3" marL="1828800" algn="l">
              <a:lnSpc>
                <a:spcPct val="90000"/>
              </a:lnSpc>
              <a:spcBef>
                <a:spcPts val="2267"/>
              </a:spcBef>
              <a:spcAft>
                <a:spcPts val="0"/>
              </a:spcAft>
              <a:buClr>
                <a:srgbClr val="000000"/>
              </a:buClr>
              <a:buSzPts val="800"/>
              <a:buChar char="•"/>
              <a:defRPr/>
            </a:lvl4pPr>
            <a:lvl5pPr indent="-279400" lvl="4" marL="2286000" algn="l">
              <a:lnSpc>
                <a:spcPct val="90000"/>
              </a:lnSpc>
              <a:spcBef>
                <a:spcPts val="2267"/>
              </a:spcBef>
              <a:spcAft>
                <a:spcPts val="0"/>
              </a:spcAft>
              <a:buClr>
                <a:srgbClr val="000000"/>
              </a:buClr>
              <a:buSzPts val="800"/>
              <a:buChar char="•"/>
              <a:defRPr/>
            </a:lvl5pPr>
            <a:lvl6pPr indent="-279400" lvl="5" marL="2743200" algn="l">
              <a:lnSpc>
                <a:spcPct val="90000"/>
              </a:lnSpc>
              <a:spcBef>
                <a:spcPts val="2267"/>
              </a:spcBef>
              <a:spcAft>
                <a:spcPts val="0"/>
              </a:spcAft>
              <a:buClr>
                <a:srgbClr val="000000"/>
              </a:buClr>
              <a:buSzPts val="800"/>
              <a:buChar char="•"/>
              <a:defRPr/>
            </a:lvl6pPr>
            <a:lvl7pPr indent="-279400" lvl="6" marL="3200400" algn="l">
              <a:lnSpc>
                <a:spcPct val="90000"/>
              </a:lnSpc>
              <a:spcBef>
                <a:spcPts val="2267"/>
              </a:spcBef>
              <a:spcAft>
                <a:spcPts val="0"/>
              </a:spcAft>
              <a:buClr>
                <a:srgbClr val="000000"/>
              </a:buClr>
              <a:buSzPts val="800"/>
              <a:buChar char="•"/>
              <a:defRPr/>
            </a:lvl7pPr>
            <a:lvl8pPr indent="-279400" lvl="7" marL="3657600" algn="l">
              <a:lnSpc>
                <a:spcPct val="90000"/>
              </a:lnSpc>
              <a:spcBef>
                <a:spcPts val="2267"/>
              </a:spcBef>
              <a:spcAft>
                <a:spcPts val="0"/>
              </a:spcAft>
              <a:buClr>
                <a:srgbClr val="000000"/>
              </a:buClr>
              <a:buSzPts val="800"/>
              <a:buChar char="•"/>
              <a:defRPr/>
            </a:lvl8pPr>
            <a:lvl9pPr indent="-279400" lvl="8" marL="4114800" algn="l">
              <a:lnSpc>
                <a:spcPct val="90000"/>
              </a:lnSpc>
              <a:spcBef>
                <a:spcPts val="2267"/>
              </a:spcBef>
              <a:spcAft>
                <a:spcPts val="0"/>
              </a:spcAft>
              <a:buClr>
                <a:srgbClr val="000000"/>
              </a:buClr>
              <a:buSzPts val="800"/>
              <a:buChar char="•"/>
              <a:defRPr/>
            </a:lvl9pPr>
          </a:lstStyle>
          <a:p/>
        </p:txBody>
      </p:sp>
      <p:sp>
        <p:nvSpPr>
          <p:cNvPr id="41" name="Google Shape;41;p25"/>
          <p:cNvSpPr txBox="1"/>
          <p:nvPr>
            <p:ph idx="2" type="body"/>
          </p:nvPr>
        </p:nvSpPr>
        <p:spPr>
          <a:xfrm>
            <a:off x="603251" y="2124252"/>
            <a:ext cx="4889500" cy="4128315"/>
          </a:xfrm>
          <a:prstGeom prst="rect">
            <a:avLst/>
          </a:prstGeom>
          <a:noFill/>
          <a:ln>
            <a:noFill/>
          </a:ln>
        </p:spPr>
        <p:txBody>
          <a:bodyPr anchorCtr="0" anchor="t" bIns="19050" lIns="19050" spcFirstLastPara="1" rIns="19050" wrap="square" tIns="19050">
            <a:normAutofit/>
          </a:bodyPr>
          <a:lstStyle>
            <a:lvl1pPr indent="-279400" lvl="0" marL="457200" algn="l">
              <a:lnSpc>
                <a:spcPct val="90000"/>
              </a:lnSpc>
              <a:spcBef>
                <a:spcPts val="2267"/>
              </a:spcBef>
              <a:spcAft>
                <a:spcPts val="0"/>
              </a:spcAft>
              <a:buClr>
                <a:srgbClr val="000000"/>
              </a:buClr>
              <a:buSzPts val="800"/>
              <a:buChar char="•"/>
              <a:defRPr/>
            </a:lvl1pPr>
            <a:lvl2pPr indent="-279400" lvl="1" marL="914400" algn="l">
              <a:lnSpc>
                <a:spcPct val="90000"/>
              </a:lnSpc>
              <a:spcBef>
                <a:spcPts val="2267"/>
              </a:spcBef>
              <a:spcAft>
                <a:spcPts val="0"/>
              </a:spcAft>
              <a:buClr>
                <a:srgbClr val="000000"/>
              </a:buClr>
              <a:buSzPts val="800"/>
              <a:buChar char="•"/>
              <a:defRPr/>
            </a:lvl2pPr>
            <a:lvl3pPr indent="-279400" lvl="2" marL="1371600" algn="l">
              <a:lnSpc>
                <a:spcPct val="90000"/>
              </a:lnSpc>
              <a:spcBef>
                <a:spcPts val="2267"/>
              </a:spcBef>
              <a:spcAft>
                <a:spcPts val="0"/>
              </a:spcAft>
              <a:buClr>
                <a:srgbClr val="000000"/>
              </a:buClr>
              <a:buSzPts val="800"/>
              <a:buChar char="•"/>
              <a:defRPr/>
            </a:lvl3pPr>
            <a:lvl4pPr indent="-279400" lvl="3" marL="1828800" algn="l">
              <a:lnSpc>
                <a:spcPct val="90000"/>
              </a:lnSpc>
              <a:spcBef>
                <a:spcPts val="2267"/>
              </a:spcBef>
              <a:spcAft>
                <a:spcPts val="0"/>
              </a:spcAft>
              <a:buClr>
                <a:srgbClr val="000000"/>
              </a:buClr>
              <a:buSzPts val="800"/>
              <a:buChar char="•"/>
              <a:defRPr/>
            </a:lvl4pPr>
            <a:lvl5pPr indent="-279400" lvl="4" marL="2286000" algn="l">
              <a:lnSpc>
                <a:spcPct val="90000"/>
              </a:lnSpc>
              <a:spcBef>
                <a:spcPts val="2267"/>
              </a:spcBef>
              <a:spcAft>
                <a:spcPts val="0"/>
              </a:spcAft>
              <a:buClr>
                <a:srgbClr val="000000"/>
              </a:buClr>
              <a:buSzPts val="800"/>
              <a:buChar char="•"/>
              <a:defRPr/>
            </a:lvl5pPr>
            <a:lvl6pPr indent="-279400" lvl="5" marL="2743200" algn="l">
              <a:lnSpc>
                <a:spcPct val="90000"/>
              </a:lnSpc>
              <a:spcBef>
                <a:spcPts val="2267"/>
              </a:spcBef>
              <a:spcAft>
                <a:spcPts val="0"/>
              </a:spcAft>
              <a:buClr>
                <a:srgbClr val="000000"/>
              </a:buClr>
              <a:buSzPts val="800"/>
              <a:buChar char="•"/>
              <a:defRPr/>
            </a:lvl6pPr>
            <a:lvl7pPr indent="-279400" lvl="6" marL="3200400" algn="l">
              <a:lnSpc>
                <a:spcPct val="90000"/>
              </a:lnSpc>
              <a:spcBef>
                <a:spcPts val="2267"/>
              </a:spcBef>
              <a:spcAft>
                <a:spcPts val="0"/>
              </a:spcAft>
              <a:buClr>
                <a:srgbClr val="000000"/>
              </a:buClr>
              <a:buSzPts val="800"/>
              <a:buChar char="•"/>
              <a:defRPr/>
            </a:lvl7pPr>
            <a:lvl8pPr indent="-279400" lvl="7" marL="3657600" algn="l">
              <a:lnSpc>
                <a:spcPct val="90000"/>
              </a:lnSpc>
              <a:spcBef>
                <a:spcPts val="2267"/>
              </a:spcBef>
              <a:spcAft>
                <a:spcPts val="0"/>
              </a:spcAft>
              <a:buClr>
                <a:srgbClr val="000000"/>
              </a:buClr>
              <a:buSzPts val="800"/>
              <a:buChar char="•"/>
              <a:defRPr/>
            </a:lvl8pPr>
            <a:lvl9pPr indent="-279400" lvl="8" marL="4114800" algn="l">
              <a:lnSpc>
                <a:spcPct val="90000"/>
              </a:lnSpc>
              <a:spcBef>
                <a:spcPts val="2267"/>
              </a:spcBef>
              <a:spcAft>
                <a:spcPts val="0"/>
              </a:spcAft>
              <a:buClr>
                <a:srgbClr val="000000"/>
              </a:buClr>
              <a:buSzPts val="800"/>
              <a:buChar char="•"/>
              <a:defRPr/>
            </a:lvl9pPr>
          </a:lstStyle>
          <a:p/>
        </p:txBody>
      </p:sp>
      <p:sp>
        <p:nvSpPr>
          <p:cNvPr id="42" name="Google Shape;42;p25"/>
          <p:cNvSpPr/>
          <p:nvPr>
            <p:ph idx="3" type="pic"/>
          </p:nvPr>
        </p:nvSpPr>
        <p:spPr>
          <a:xfrm>
            <a:off x="6096000" y="-203633"/>
            <a:ext cx="5458437" cy="7277916"/>
          </a:xfrm>
          <a:prstGeom prst="rect">
            <a:avLst/>
          </a:prstGeom>
          <a:noFill/>
          <a:ln>
            <a:noFill/>
          </a:ln>
        </p:spPr>
      </p:sp>
      <p:sp>
        <p:nvSpPr>
          <p:cNvPr id="43" name="Google Shape;43;p25"/>
          <p:cNvSpPr txBox="1"/>
          <p:nvPr>
            <p:ph type="title"/>
          </p:nvPr>
        </p:nvSpPr>
        <p:spPr>
          <a:xfrm>
            <a:off x="603251" y="539751"/>
            <a:ext cx="4889500" cy="717551"/>
          </a:xfrm>
          <a:prstGeom prst="rect">
            <a:avLst/>
          </a:prstGeom>
          <a:noFill/>
          <a:ln>
            <a:noFill/>
          </a:ln>
        </p:spPr>
        <p:txBody>
          <a:bodyPr anchorCtr="0" anchor="t"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44" name="Google Shape;44;p25"/>
          <p:cNvSpPr txBox="1"/>
          <p:nvPr>
            <p:ph idx="12" type="sldNum"/>
          </p:nvPr>
        </p:nvSpPr>
        <p:spPr>
          <a:xfrm>
            <a:off x="6000750" y="6545763"/>
            <a:ext cx="184252" cy="182038"/>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45" name="Shape 45"/>
        <p:cNvGrpSpPr/>
        <p:nvPr/>
      </p:nvGrpSpPr>
      <p:grpSpPr>
        <a:xfrm>
          <a:off x="0" y="0"/>
          <a:ext cx="0" cy="0"/>
          <a:chOff x="0" y="0"/>
          <a:chExt cx="0" cy="0"/>
        </a:xfrm>
      </p:grpSpPr>
      <p:sp>
        <p:nvSpPr>
          <p:cNvPr id="46" name="Google Shape;46;p26"/>
          <p:cNvSpPr txBox="1"/>
          <p:nvPr>
            <p:ph type="title"/>
          </p:nvPr>
        </p:nvSpPr>
        <p:spPr>
          <a:xfrm>
            <a:off x="603249" y="2266951"/>
            <a:ext cx="10985503" cy="2324100"/>
          </a:xfrm>
          <a:prstGeom prst="rect">
            <a:avLst/>
          </a:prstGeom>
          <a:noFill/>
          <a:ln>
            <a:noFill/>
          </a:ln>
        </p:spPr>
        <p:txBody>
          <a:bodyPr anchorCtr="0" anchor="ctr" bIns="19050" lIns="19050" spcFirstLastPara="1" rIns="19050" wrap="square" tIns="19050">
            <a:normAutofit/>
          </a:bodyPr>
          <a:lstStyle>
            <a:lvl1pPr lvl="0" algn="l">
              <a:lnSpc>
                <a:spcPct val="80000"/>
              </a:lnSpc>
              <a:spcBef>
                <a:spcPts val="0"/>
              </a:spcBef>
              <a:spcAft>
                <a:spcPts val="0"/>
              </a:spcAft>
              <a:buClr>
                <a:srgbClr val="000000"/>
              </a:buClr>
              <a:buSzPts val="4400"/>
              <a:buFont typeface="Helvetica Neue"/>
              <a:buNone/>
              <a:defRPr b="0" sz="5867">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47" name="Google Shape;47;p26"/>
          <p:cNvSpPr txBox="1"/>
          <p:nvPr>
            <p:ph idx="12" type="sldNum"/>
          </p:nvPr>
        </p:nvSpPr>
        <p:spPr>
          <a:xfrm>
            <a:off x="6000750" y="6547879"/>
            <a:ext cx="184252" cy="182038"/>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8" name="Shape 48"/>
        <p:cNvGrpSpPr/>
        <p:nvPr/>
      </p:nvGrpSpPr>
      <p:grpSpPr>
        <a:xfrm>
          <a:off x="0" y="0"/>
          <a:ext cx="0" cy="0"/>
          <a:chOff x="0" y="0"/>
          <a:chExt cx="0" cy="0"/>
        </a:xfrm>
      </p:grpSpPr>
      <p:sp>
        <p:nvSpPr>
          <p:cNvPr id="49" name="Google Shape;49;p27"/>
          <p:cNvSpPr txBox="1"/>
          <p:nvPr>
            <p:ph type="title"/>
          </p:nvPr>
        </p:nvSpPr>
        <p:spPr>
          <a:xfrm>
            <a:off x="603251" y="539750"/>
            <a:ext cx="10985500" cy="717475"/>
          </a:xfrm>
          <a:prstGeom prst="rect">
            <a:avLst/>
          </a:prstGeom>
          <a:noFill/>
          <a:ln>
            <a:noFill/>
          </a:ln>
        </p:spPr>
        <p:txBody>
          <a:bodyPr anchorCtr="0" anchor="t"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50" name="Google Shape;50;p27"/>
          <p:cNvSpPr txBox="1"/>
          <p:nvPr>
            <p:ph idx="1" type="body"/>
          </p:nvPr>
        </p:nvSpPr>
        <p:spPr>
          <a:xfrm>
            <a:off x="603251" y="1186482"/>
            <a:ext cx="10985500" cy="467389"/>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2100"/>
              <a:buFont typeface="Helvetica Neue"/>
              <a:buNone/>
              <a:defRPr b="1" sz="2800"/>
            </a:lvl1pPr>
            <a:lvl2pPr indent="-279400" lvl="1" marL="914400" algn="l">
              <a:lnSpc>
                <a:spcPct val="90000"/>
              </a:lnSpc>
              <a:spcBef>
                <a:spcPts val="2267"/>
              </a:spcBef>
              <a:spcAft>
                <a:spcPts val="0"/>
              </a:spcAft>
              <a:buClr>
                <a:srgbClr val="000000"/>
              </a:buClr>
              <a:buSzPts val="800"/>
              <a:buChar char="•"/>
              <a:defRPr/>
            </a:lvl2pPr>
            <a:lvl3pPr indent="-279400" lvl="2" marL="1371600" algn="l">
              <a:lnSpc>
                <a:spcPct val="90000"/>
              </a:lnSpc>
              <a:spcBef>
                <a:spcPts val="2267"/>
              </a:spcBef>
              <a:spcAft>
                <a:spcPts val="0"/>
              </a:spcAft>
              <a:buClr>
                <a:srgbClr val="000000"/>
              </a:buClr>
              <a:buSzPts val="800"/>
              <a:buChar char="•"/>
              <a:defRPr/>
            </a:lvl3pPr>
            <a:lvl4pPr indent="-279400" lvl="3" marL="1828800" algn="l">
              <a:lnSpc>
                <a:spcPct val="90000"/>
              </a:lnSpc>
              <a:spcBef>
                <a:spcPts val="2267"/>
              </a:spcBef>
              <a:spcAft>
                <a:spcPts val="0"/>
              </a:spcAft>
              <a:buClr>
                <a:srgbClr val="000000"/>
              </a:buClr>
              <a:buSzPts val="800"/>
              <a:buChar char="•"/>
              <a:defRPr/>
            </a:lvl4pPr>
            <a:lvl5pPr indent="-279400" lvl="4" marL="2286000" algn="l">
              <a:lnSpc>
                <a:spcPct val="90000"/>
              </a:lnSpc>
              <a:spcBef>
                <a:spcPts val="2267"/>
              </a:spcBef>
              <a:spcAft>
                <a:spcPts val="0"/>
              </a:spcAft>
              <a:buClr>
                <a:srgbClr val="000000"/>
              </a:buClr>
              <a:buSzPts val="800"/>
              <a:buChar char="•"/>
              <a:defRPr/>
            </a:lvl5pPr>
            <a:lvl6pPr indent="-279400" lvl="5" marL="2743200" algn="l">
              <a:lnSpc>
                <a:spcPct val="90000"/>
              </a:lnSpc>
              <a:spcBef>
                <a:spcPts val="2267"/>
              </a:spcBef>
              <a:spcAft>
                <a:spcPts val="0"/>
              </a:spcAft>
              <a:buClr>
                <a:srgbClr val="000000"/>
              </a:buClr>
              <a:buSzPts val="800"/>
              <a:buChar char="•"/>
              <a:defRPr/>
            </a:lvl6pPr>
            <a:lvl7pPr indent="-279400" lvl="6" marL="3200400" algn="l">
              <a:lnSpc>
                <a:spcPct val="90000"/>
              </a:lnSpc>
              <a:spcBef>
                <a:spcPts val="2267"/>
              </a:spcBef>
              <a:spcAft>
                <a:spcPts val="0"/>
              </a:spcAft>
              <a:buClr>
                <a:srgbClr val="000000"/>
              </a:buClr>
              <a:buSzPts val="800"/>
              <a:buChar char="•"/>
              <a:defRPr/>
            </a:lvl7pPr>
            <a:lvl8pPr indent="-279400" lvl="7" marL="3657600" algn="l">
              <a:lnSpc>
                <a:spcPct val="90000"/>
              </a:lnSpc>
              <a:spcBef>
                <a:spcPts val="2267"/>
              </a:spcBef>
              <a:spcAft>
                <a:spcPts val="0"/>
              </a:spcAft>
              <a:buClr>
                <a:srgbClr val="000000"/>
              </a:buClr>
              <a:buSzPts val="800"/>
              <a:buChar char="•"/>
              <a:defRPr/>
            </a:lvl8pPr>
            <a:lvl9pPr indent="-279400" lvl="8" marL="4114800" algn="l">
              <a:lnSpc>
                <a:spcPct val="90000"/>
              </a:lnSpc>
              <a:spcBef>
                <a:spcPts val="2267"/>
              </a:spcBef>
              <a:spcAft>
                <a:spcPts val="0"/>
              </a:spcAft>
              <a:buClr>
                <a:srgbClr val="000000"/>
              </a:buClr>
              <a:buSzPts val="800"/>
              <a:buChar char="•"/>
              <a:defRPr/>
            </a:lvl9pPr>
          </a:lstStyle>
          <a:p/>
        </p:txBody>
      </p:sp>
      <p:sp>
        <p:nvSpPr>
          <p:cNvPr id="51" name="Google Shape;51;p27"/>
          <p:cNvSpPr txBox="1"/>
          <p:nvPr>
            <p:ph idx="12" type="sldNum"/>
          </p:nvPr>
        </p:nvSpPr>
        <p:spPr>
          <a:xfrm>
            <a:off x="6000750" y="6545763"/>
            <a:ext cx="184252" cy="182038"/>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3.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603251" y="539751"/>
            <a:ext cx="10985500" cy="716581"/>
          </a:xfrm>
          <a:prstGeom prst="rect">
            <a:avLst/>
          </a:prstGeom>
          <a:noFill/>
          <a:ln>
            <a:noFill/>
          </a:ln>
        </p:spPr>
        <p:txBody>
          <a:bodyPr anchorCtr="0" anchor="t" bIns="19050" lIns="19050" spcFirstLastPara="1" rIns="19050" wrap="square" tIns="19050">
            <a:normAutofit/>
          </a:bodyPr>
          <a:lstStyle>
            <a:lvl1pPr lvl="0"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9pPr>
          </a:lstStyle>
          <a:p/>
        </p:txBody>
      </p:sp>
      <p:sp>
        <p:nvSpPr>
          <p:cNvPr id="11" name="Google Shape;11;p16"/>
          <p:cNvSpPr txBox="1"/>
          <p:nvPr>
            <p:ph idx="1" type="body"/>
          </p:nvPr>
        </p:nvSpPr>
        <p:spPr>
          <a:xfrm>
            <a:off x="603251" y="2124252"/>
            <a:ext cx="10985500" cy="4128005"/>
          </a:xfrm>
          <a:prstGeom prst="rect">
            <a:avLst/>
          </a:prstGeom>
          <a:noFill/>
          <a:ln>
            <a:noFill/>
          </a:ln>
        </p:spPr>
        <p:txBody>
          <a:bodyPr anchorCtr="0" anchor="t" bIns="19050" lIns="19050" spcFirstLastPara="1" rIns="19050" wrap="square" tIns="19050">
            <a:normAutofit/>
          </a:bodyPr>
          <a:lstStyle>
            <a:lvl1pPr indent="-368300" lvl="0" marL="4572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68300" lvl="1" marL="9144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68300" lvl="2" marL="13716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68300" lvl="3" marL="18288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68300" lvl="4" marL="22860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68300" lvl="5" marL="27432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6pPr>
            <a:lvl7pPr indent="-368300" lvl="6" marL="32004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7pPr>
            <a:lvl8pPr indent="-368300" lvl="7" marL="36576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8pPr>
            <a:lvl9pPr indent="-368300" lvl="8" marL="41148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2" name="Google Shape;12;p16"/>
          <p:cNvSpPr txBox="1"/>
          <p:nvPr>
            <p:ph idx="12" type="sldNum"/>
          </p:nvPr>
        </p:nvSpPr>
        <p:spPr>
          <a:xfrm>
            <a:off x="6000750" y="6545763"/>
            <a:ext cx="184252" cy="182038"/>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700"/>
              <a:buFont typeface="Helvetica Neue"/>
              <a:buNone/>
              <a:defRPr b="0" i="0" sz="933"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sz="667">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 name="Shape 76"/>
        <p:cNvGrpSpPr/>
        <p:nvPr/>
      </p:nvGrpSpPr>
      <p:grpSpPr>
        <a:xfrm>
          <a:off x="0" y="0"/>
          <a:ext cx="0" cy="0"/>
          <a:chOff x="0" y="0"/>
          <a:chExt cx="0" cy="0"/>
        </a:xfrm>
      </p:grpSpPr>
      <p:sp>
        <p:nvSpPr>
          <p:cNvPr id="77" name="Google Shape;77;p18"/>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8" name="Google Shape;78;p18"/>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9pPr>
          </a:lstStyle>
          <a:p/>
        </p:txBody>
      </p:sp>
      <p:sp>
        <p:nvSpPr>
          <p:cNvPr id="79" name="Google Shape;79;p1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30.jpg"/><Relationship Id="rId5" Type="http://schemas.openxmlformats.org/officeDocument/2006/relationships/image" Target="../media/image29.png"/><Relationship Id="rId6"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docs.google.com/document/d/12xPxs-eEq7j2hQJJqDLVT8GRpS043vXR/edit?usp=sharing&amp;ouid=110599729963025934502&amp;rtpof=true&amp;sd=true" TargetMode="External"/><Relationship Id="rId4" Type="http://schemas.openxmlformats.org/officeDocument/2006/relationships/hyperlink" Target="https://docs.google.com/spreadsheets/d/19gqxm-TyIW1JSZ_2KF69UdGRq5ufNMwJ/edit?usp=drive_link&amp;ouid=110599729963025934502&amp;rtpof=true&amp;sd=true" TargetMode="External"/><Relationship Id="rId5" Type="http://schemas.openxmlformats.org/officeDocument/2006/relationships/hyperlink" Target="https://drive.google.com/file/d/1yB-yHrBuk_CKp_ULYTr_ivOV9ZUf4f1c/view?usp=sharing" TargetMode="External"/><Relationship Id="rId6" Type="http://schemas.openxmlformats.org/officeDocument/2006/relationships/hyperlink" Target="https://www.digikey.com/en/products/detail/mean-well-usa-inc/RPD-60A/7706011?s=N4IgTCBcDaIEoAUAiBaAbABgIIgLoF8g" TargetMode="External"/></Relationships>
</file>

<file path=ppt/slides/_rels/slide3.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15.jpg"/><Relationship Id="rId13" Type="http://schemas.openxmlformats.org/officeDocument/2006/relationships/image" Target="../media/image12.png"/><Relationship Id="rId12" Type="http://schemas.openxmlformats.org/officeDocument/2006/relationships/image" Target="../media/image8.png"/><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1"/>
          <p:cNvSpPr txBox="1"/>
          <p:nvPr/>
        </p:nvSpPr>
        <p:spPr>
          <a:xfrm>
            <a:off x="1225118" y="1677880"/>
            <a:ext cx="9430500" cy="2796600"/>
          </a:xfrm>
          <a:prstGeom prst="rect">
            <a:avLst/>
          </a:prstGeom>
          <a:noFill/>
          <a:ln>
            <a:noFill/>
          </a:ln>
        </p:spPr>
        <p:txBody>
          <a:bodyPr anchorCtr="0" anchor="ctr" bIns="60925" lIns="121900" spcFirstLastPara="1" rIns="121900" wrap="square" tIns="60925">
            <a:normAutofit lnSpcReduction="20000"/>
          </a:bodyPr>
          <a:lstStyle/>
          <a:p>
            <a:pPr indent="0" lvl="0" marL="0" marR="0" rtl="0" algn="ctr">
              <a:lnSpc>
                <a:spcPct val="90000"/>
              </a:lnSpc>
              <a:spcBef>
                <a:spcPts val="0"/>
              </a:spcBef>
              <a:spcAft>
                <a:spcPts val="0"/>
              </a:spcAft>
              <a:buClr>
                <a:srgbClr val="000000"/>
              </a:buClr>
              <a:buSzPts val="8000"/>
              <a:buFont typeface="Arial"/>
              <a:buNone/>
            </a:pPr>
            <a:r>
              <a:rPr b="0" i="0" lang="en" sz="8000" u="none" cap="none" strike="noStrike">
                <a:solidFill>
                  <a:srgbClr val="FFFFFF"/>
                </a:solidFill>
                <a:latin typeface="Oswald"/>
                <a:ea typeface="Oswald"/>
                <a:cs typeface="Oswald"/>
                <a:sym typeface="Oswald"/>
              </a:rPr>
              <a:t>QORVO_RADIO</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8000"/>
              <a:buFont typeface="Arial"/>
              <a:buNone/>
            </a:pPr>
            <a:r>
              <a:rPr b="0" i="0" lang="en" sz="8000" u="none" cap="none" strike="noStrike">
                <a:solidFill>
                  <a:srgbClr val="FFFFFF"/>
                </a:solidFill>
                <a:latin typeface="Oswald"/>
                <a:ea typeface="Oswald"/>
                <a:cs typeface="Oswald"/>
                <a:sym typeface="Oswald"/>
              </a:rPr>
              <a:t>Prototype</a:t>
            </a:r>
            <a:r>
              <a:rPr lang="en" sz="8000">
                <a:solidFill>
                  <a:srgbClr val="FFFFFF"/>
                </a:solidFill>
                <a:latin typeface="Oswald"/>
                <a:ea typeface="Oswald"/>
                <a:cs typeface="Oswald"/>
                <a:sym typeface="Oswald"/>
              </a:rPr>
              <a:t> </a:t>
            </a:r>
            <a:r>
              <a:rPr b="0" i="0" lang="en" sz="8000" u="none" cap="none" strike="noStrike">
                <a:solidFill>
                  <a:srgbClr val="FFFFFF"/>
                </a:solidFill>
                <a:latin typeface="Oswald"/>
                <a:ea typeface="Oswald"/>
                <a:cs typeface="Oswald"/>
                <a:sym typeface="Oswald"/>
              </a:rPr>
              <a:t>Review Presentation</a:t>
            </a:r>
            <a:endParaRPr b="0" i="0" sz="133" u="none" cap="none" strike="noStrike">
              <a:solidFill>
                <a:srgbClr val="000000"/>
              </a:solidFill>
              <a:latin typeface="Arial"/>
              <a:ea typeface="Arial"/>
              <a:cs typeface="Arial"/>
              <a:sym typeface="Arial"/>
            </a:endParaRPr>
          </a:p>
        </p:txBody>
      </p:sp>
      <p:sp>
        <p:nvSpPr>
          <p:cNvPr id="132" name="Google Shape;132;p1"/>
          <p:cNvSpPr txBox="1"/>
          <p:nvPr/>
        </p:nvSpPr>
        <p:spPr>
          <a:xfrm>
            <a:off x="-965270" y="6005192"/>
            <a:ext cx="11620870" cy="1390400"/>
          </a:xfrm>
          <a:prstGeom prst="rect">
            <a:avLst/>
          </a:prstGeom>
          <a:noFill/>
          <a:ln>
            <a:noFill/>
          </a:ln>
        </p:spPr>
        <p:txBody>
          <a:bodyPr anchorCtr="0" anchor="t" bIns="60925" lIns="121900" spcFirstLastPara="1" rIns="121900" wrap="square" tIns="60925">
            <a:normAutofit/>
          </a:bodyPr>
          <a:lstStyle/>
          <a:p>
            <a:pPr indent="0" lvl="0" marL="0" marR="0" rtl="0" algn="ctr">
              <a:lnSpc>
                <a:spcPct val="90000"/>
              </a:lnSpc>
              <a:spcBef>
                <a:spcPts val="0"/>
              </a:spcBef>
              <a:spcAft>
                <a:spcPts val="0"/>
              </a:spcAft>
              <a:buClr>
                <a:srgbClr val="000000"/>
              </a:buClr>
              <a:buSzPts val="1700"/>
              <a:buFont typeface="Arial"/>
              <a:buNone/>
            </a:pPr>
            <a:r>
              <a:rPr b="0" i="0" lang="en" sz="1700" u="none" cap="none" strike="noStrike">
                <a:solidFill>
                  <a:schemeClr val="lt1"/>
                </a:solidFill>
                <a:latin typeface="Calibri"/>
                <a:ea typeface="Calibri"/>
                <a:cs typeface="Calibri"/>
                <a:sym typeface="Calibri"/>
              </a:rPr>
              <a:t>Andrew Nicola, Nathan Waters, Andrew Bowman, Alan Luecke, Steve Freinstein </a:t>
            </a:r>
            <a:endParaRPr b="0" i="0" sz="2300" u="none" cap="none" strike="noStrike">
              <a:solidFill>
                <a:schemeClr val="lt1"/>
              </a:solidFill>
              <a:latin typeface="Arial"/>
              <a:ea typeface="Arial"/>
              <a:cs typeface="Arial"/>
              <a:sym typeface="Arial"/>
            </a:endParaRPr>
          </a:p>
        </p:txBody>
      </p:sp>
      <p:sp>
        <p:nvSpPr>
          <p:cNvPr id="133" name="Google Shape;133;p1"/>
          <p:cNvSpPr txBox="1"/>
          <p:nvPr/>
        </p:nvSpPr>
        <p:spPr>
          <a:xfrm>
            <a:off x="5285195" y="4474345"/>
            <a:ext cx="1389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0</a:t>
            </a:r>
            <a:r>
              <a:rPr lang="en" sz="1800">
                <a:solidFill>
                  <a:schemeClr val="lt1"/>
                </a:solidFill>
              </a:rPr>
              <a:t>4</a:t>
            </a:r>
            <a:r>
              <a:rPr b="0" i="0" lang="en" sz="1800" u="none" cap="none" strike="noStrike">
                <a:solidFill>
                  <a:schemeClr val="lt1"/>
                </a:solidFill>
                <a:latin typeface="Arial"/>
                <a:ea typeface="Arial"/>
                <a:cs typeface="Arial"/>
                <a:sym typeface="Arial"/>
              </a:rPr>
              <a:t>/07/2025</a:t>
            </a:r>
            <a:endParaRPr b="0" i="0" sz="1400" u="none" cap="none" strike="noStrike">
              <a:solidFill>
                <a:srgbClr val="000000"/>
              </a:solidFill>
              <a:latin typeface="Arial"/>
              <a:ea typeface="Arial"/>
              <a:cs typeface="Arial"/>
              <a:sym typeface="Arial"/>
            </a:endParaRPr>
          </a:p>
        </p:txBody>
      </p:sp>
      <p:sp>
        <p:nvSpPr>
          <p:cNvPr id="134" name="Google Shape;134;p1"/>
          <p:cNvSpPr txBox="1"/>
          <p:nvPr>
            <p:ph idx="12" type="sldNum"/>
          </p:nvPr>
        </p:nvSpPr>
        <p:spPr>
          <a:xfrm>
            <a:off x="6000750" y="6545763"/>
            <a:ext cx="184252" cy="182038"/>
          </a:xfrm>
          <a:prstGeom prst="rect">
            <a:avLst/>
          </a:prstGeom>
          <a:noFill/>
          <a:ln>
            <a:noFill/>
          </a:ln>
        </p:spPr>
        <p:txBody>
          <a:bodyPr anchorCtr="0" anchor="b" bIns="19050" lIns="19050" spcFirstLastPara="1" rIns="19050" wrap="square" tIns="19050">
            <a:spAutoFit/>
          </a:bodyPr>
          <a:lstStyle/>
          <a:p>
            <a:pPr indent="0" lvl="0" marL="0" rtl="0" algn="ctr">
              <a:lnSpc>
                <a:spcPct val="100000"/>
              </a:lnSpc>
              <a:spcBef>
                <a:spcPts val="0"/>
              </a:spcBef>
              <a:spcAft>
                <a:spcPts val="0"/>
              </a:spcAft>
              <a:buClr>
                <a:srgbClr val="000000"/>
              </a:buClr>
              <a:buSzPts val="700"/>
              <a:buFont typeface="Helvetica Neue"/>
              <a:buNone/>
            </a:pPr>
            <a:fld id="{00000000-1234-1234-1234-123412341234}" type="slidenum">
              <a:rPr lang="en" sz="900">
                <a:solidFill>
                  <a:schemeClr val="lt1"/>
                </a:solidFill>
              </a:rPr>
              <a:t>‹#›</a:t>
            </a:fld>
            <a:endParaRPr sz="9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g345c684c2f3_0_0"/>
          <p:cNvSpPr txBox="1"/>
          <p:nvPr>
            <p:ph idx="12" type="sldNum"/>
          </p:nvPr>
        </p:nvSpPr>
        <p:spPr>
          <a:xfrm>
            <a:off x="5853554" y="6393510"/>
            <a:ext cx="484800" cy="177000"/>
          </a:xfrm>
          <a:prstGeom prst="rect">
            <a:avLst/>
          </a:prstGeom>
          <a:noFill/>
          <a:ln>
            <a:noFill/>
          </a:ln>
        </p:spPr>
        <p:txBody>
          <a:bodyPr anchorCtr="0" anchor="b" bIns="19050" lIns="19050" spcFirstLastPara="1" rIns="19050" wrap="square" tIns="19050">
            <a:spAutoFit/>
          </a:bodyPr>
          <a:lstStyle/>
          <a:p>
            <a:pPr indent="0" lvl="0" marL="0" rtl="0" algn="ctr">
              <a:lnSpc>
                <a:spcPct val="100000"/>
              </a:lnSpc>
              <a:spcBef>
                <a:spcPts val="0"/>
              </a:spcBef>
              <a:spcAft>
                <a:spcPts val="0"/>
              </a:spcAft>
              <a:buClr>
                <a:srgbClr val="000000"/>
              </a:buClr>
              <a:buSzPts val="700"/>
              <a:buFont typeface="Helvetica Neue"/>
              <a:buNone/>
            </a:pPr>
            <a:fld id="{00000000-1234-1234-1234-123412341234}" type="slidenum">
              <a:rPr lang="en" sz="900">
                <a:solidFill>
                  <a:schemeClr val="lt1"/>
                </a:solidFill>
              </a:rPr>
              <a:t>‹#›</a:t>
            </a:fld>
            <a:endParaRPr sz="900">
              <a:solidFill>
                <a:schemeClr val="lt1"/>
              </a:solidFill>
            </a:endParaRPr>
          </a:p>
        </p:txBody>
      </p:sp>
      <p:sp>
        <p:nvSpPr>
          <p:cNvPr id="215" name="Google Shape;215;g345c684c2f3_0_0"/>
          <p:cNvSpPr txBox="1"/>
          <p:nvPr/>
        </p:nvSpPr>
        <p:spPr>
          <a:xfrm>
            <a:off x="674550" y="296400"/>
            <a:ext cx="10305300" cy="8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lang="en" sz="3200">
                <a:solidFill>
                  <a:schemeClr val="dk1"/>
                </a:solidFill>
              </a:rPr>
              <a:t>GNU Radio/PC/ADC Communication</a:t>
            </a:r>
            <a:endParaRPr b="0" i="0" sz="3200" u="none" cap="none" strike="noStrike">
              <a:solidFill>
                <a:srgbClr val="FF0000"/>
              </a:solidFill>
              <a:latin typeface="Arial"/>
              <a:ea typeface="Arial"/>
              <a:cs typeface="Arial"/>
              <a:sym typeface="Arial"/>
            </a:endParaRPr>
          </a:p>
        </p:txBody>
      </p:sp>
      <p:pic>
        <p:nvPicPr>
          <p:cNvPr id="216" name="Google Shape;216;g345c684c2f3_0_0" title="EclypseZ7_rev0-QR_Code_v2.jpg"/>
          <p:cNvPicPr preferRelativeResize="0"/>
          <p:nvPr/>
        </p:nvPicPr>
        <p:blipFill rotWithShape="1">
          <a:blip r:embed="rId4">
            <a:alphaModFix/>
          </a:blip>
          <a:srcRect b="0" l="0" r="0" t="6059"/>
          <a:stretch/>
        </p:blipFill>
        <p:spPr>
          <a:xfrm>
            <a:off x="1829388" y="870425"/>
            <a:ext cx="8533225" cy="59875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g34843911479_0_4"/>
          <p:cNvSpPr txBox="1"/>
          <p:nvPr/>
        </p:nvSpPr>
        <p:spPr>
          <a:xfrm>
            <a:off x="687150" y="1103824"/>
            <a:ext cx="10839300" cy="4078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sz="1100">
              <a:solidFill>
                <a:schemeClr val="dk1"/>
              </a:solidFill>
            </a:endParaRPr>
          </a:p>
        </p:txBody>
      </p:sp>
      <p:sp>
        <p:nvSpPr>
          <p:cNvPr id="222" name="Google Shape;222;g34843911479_0_4"/>
          <p:cNvSpPr txBox="1"/>
          <p:nvPr>
            <p:ph idx="12" type="sldNum"/>
          </p:nvPr>
        </p:nvSpPr>
        <p:spPr>
          <a:xfrm>
            <a:off x="5853554" y="6393510"/>
            <a:ext cx="484800" cy="177000"/>
          </a:xfrm>
          <a:prstGeom prst="rect">
            <a:avLst/>
          </a:prstGeom>
          <a:noFill/>
          <a:ln>
            <a:noFill/>
          </a:ln>
        </p:spPr>
        <p:txBody>
          <a:bodyPr anchorCtr="0" anchor="b" bIns="19050" lIns="19050" spcFirstLastPara="1" rIns="19050" wrap="square" tIns="19050">
            <a:spAutoFit/>
          </a:bodyPr>
          <a:lstStyle/>
          <a:p>
            <a:pPr indent="0" lvl="0" marL="0" rtl="0" algn="ctr">
              <a:lnSpc>
                <a:spcPct val="100000"/>
              </a:lnSpc>
              <a:spcBef>
                <a:spcPts val="0"/>
              </a:spcBef>
              <a:spcAft>
                <a:spcPts val="0"/>
              </a:spcAft>
              <a:buClr>
                <a:srgbClr val="000000"/>
              </a:buClr>
              <a:buSzPts val="700"/>
              <a:buFont typeface="Helvetica Neue"/>
              <a:buNone/>
            </a:pPr>
            <a:fld id="{00000000-1234-1234-1234-123412341234}" type="slidenum">
              <a:rPr lang="en" sz="900">
                <a:solidFill>
                  <a:schemeClr val="lt1"/>
                </a:solidFill>
              </a:rPr>
              <a:t>‹#›</a:t>
            </a:fld>
            <a:endParaRPr sz="900">
              <a:solidFill>
                <a:schemeClr val="lt1"/>
              </a:solidFill>
            </a:endParaRPr>
          </a:p>
        </p:txBody>
      </p:sp>
      <p:pic>
        <p:nvPicPr>
          <p:cNvPr id="223" name="Google Shape;223;g34843911479_0_4" title="RTL0.2.0(1).png"/>
          <p:cNvPicPr preferRelativeResize="0"/>
          <p:nvPr/>
        </p:nvPicPr>
        <p:blipFill>
          <a:blip r:embed="rId4">
            <a:alphaModFix/>
          </a:blip>
          <a:stretch>
            <a:fillRect/>
          </a:stretch>
        </p:blipFill>
        <p:spPr>
          <a:xfrm>
            <a:off x="0" y="861503"/>
            <a:ext cx="12192000" cy="5119711"/>
          </a:xfrm>
          <a:prstGeom prst="rect">
            <a:avLst/>
          </a:prstGeom>
          <a:noFill/>
          <a:ln>
            <a:noFill/>
          </a:ln>
        </p:spPr>
      </p:pic>
      <p:sp>
        <p:nvSpPr>
          <p:cNvPr id="224" name="Google Shape;224;g34843911479_0_4"/>
          <p:cNvSpPr txBox="1"/>
          <p:nvPr/>
        </p:nvSpPr>
        <p:spPr>
          <a:xfrm>
            <a:off x="674550" y="296400"/>
            <a:ext cx="10305300" cy="80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sz="3200">
                <a:solidFill>
                  <a:schemeClr val="dk1"/>
                </a:solidFill>
              </a:rPr>
              <a:t>Custom VHDL SPI Manager</a:t>
            </a:r>
            <a:endParaRPr sz="3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g3487a56959a_0_11"/>
          <p:cNvSpPr txBox="1"/>
          <p:nvPr/>
        </p:nvSpPr>
        <p:spPr>
          <a:xfrm>
            <a:off x="687150" y="1103825"/>
            <a:ext cx="5651100" cy="4078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1200"/>
              </a:spcBef>
              <a:spcAft>
                <a:spcPts val="0"/>
              </a:spcAft>
              <a:buNone/>
            </a:pPr>
            <a:r>
              <a:rPr b="1" lang="en" sz="1600">
                <a:solidFill>
                  <a:schemeClr val="dk1"/>
                </a:solidFill>
              </a:rPr>
              <a:t>Hardware and Software Flexibility</a:t>
            </a:r>
            <a:endParaRPr b="1" sz="1600">
              <a:solidFill>
                <a:schemeClr val="dk1"/>
              </a:solidFill>
            </a:endParaRPr>
          </a:p>
          <a:p>
            <a:pPr indent="-330200" lvl="0" marL="457200" rtl="0" algn="l">
              <a:lnSpc>
                <a:spcPct val="100000"/>
              </a:lnSpc>
              <a:spcBef>
                <a:spcPts val="1200"/>
              </a:spcBef>
              <a:spcAft>
                <a:spcPts val="0"/>
              </a:spcAft>
              <a:buClr>
                <a:schemeClr val="dk1"/>
              </a:buClr>
              <a:buSzPts val="1600"/>
              <a:buChar char="●"/>
            </a:pPr>
            <a:r>
              <a:rPr lang="en" sz="1600">
                <a:solidFill>
                  <a:schemeClr val="dk1"/>
                </a:solidFill>
              </a:rPr>
              <a:t>FPGA and front-end are independently swappable</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Adaptable SPI framework supports any compatible RF component</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Designed to scale with future channels, frequencies, and features</a:t>
            </a:r>
            <a:endParaRPr sz="1600">
              <a:solidFill>
                <a:schemeClr val="dk1"/>
              </a:solidFill>
            </a:endParaRPr>
          </a:p>
          <a:p>
            <a:pPr indent="0" lvl="0" marL="0" rtl="0" algn="l">
              <a:lnSpc>
                <a:spcPct val="100000"/>
              </a:lnSpc>
              <a:spcBef>
                <a:spcPts val="1200"/>
              </a:spcBef>
              <a:spcAft>
                <a:spcPts val="0"/>
              </a:spcAft>
              <a:buNone/>
            </a:pPr>
            <a:r>
              <a:rPr b="1" lang="en" sz="1600">
                <a:solidFill>
                  <a:schemeClr val="dk1"/>
                </a:solidFill>
              </a:rPr>
              <a:t>Codebase and System Design</a:t>
            </a:r>
            <a:endParaRPr b="1" sz="1600">
              <a:solidFill>
                <a:schemeClr val="dk1"/>
              </a:solidFill>
            </a:endParaRPr>
          </a:p>
          <a:p>
            <a:pPr indent="-330200" lvl="0" marL="457200" rtl="0" algn="l">
              <a:lnSpc>
                <a:spcPct val="100000"/>
              </a:lnSpc>
              <a:spcBef>
                <a:spcPts val="1200"/>
              </a:spcBef>
              <a:spcAft>
                <a:spcPts val="0"/>
              </a:spcAft>
              <a:buClr>
                <a:schemeClr val="dk1"/>
              </a:buClr>
              <a:buSzPts val="1600"/>
              <a:buChar char="●"/>
            </a:pPr>
            <a:r>
              <a:rPr lang="en" sz="1600">
                <a:solidFill>
                  <a:schemeClr val="dk1"/>
                </a:solidFill>
              </a:rPr>
              <a:t>Code written in reusable, testable modules (C++ and VHDL)</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SPI logic and register handling easily portable to other platforms</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Clean memory map and logic separation aid future debugging</a:t>
            </a:r>
            <a:endParaRPr sz="1600">
              <a:solidFill>
                <a:schemeClr val="dk1"/>
              </a:solidFill>
            </a:endParaRPr>
          </a:p>
          <a:p>
            <a:pPr indent="0" lvl="0" marL="0" rtl="0" algn="l">
              <a:lnSpc>
                <a:spcPct val="115000"/>
              </a:lnSpc>
              <a:spcBef>
                <a:spcPts val="1200"/>
              </a:spcBef>
              <a:spcAft>
                <a:spcPts val="1200"/>
              </a:spcAft>
              <a:buNone/>
            </a:pPr>
            <a:r>
              <a:t/>
            </a:r>
            <a:endParaRPr sz="1100">
              <a:solidFill>
                <a:schemeClr val="dk1"/>
              </a:solidFill>
            </a:endParaRPr>
          </a:p>
        </p:txBody>
      </p:sp>
      <p:sp>
        <p:nvSpPr>
          <p:cNvPr id="230" name="Google Shape;230;g3487a56959a_0_11"/>
          <p:cNvSpPr txBox="1"/>
          <p:nvPr>
            <p:ph idx="12" type="sldNum"/>
          </p:nvPr>
        </p:nvSpPr>
        <p:spPr>
          <a:xfrm>
            <a:off x="5853554" y="6393510"/>
            <a:ext cx="484800" cy="177000"/>
          </a:xfrm>
          <a:prstGeom prst="rect">
            <a:avLst/>
          </a:prstGeom>
          <a:noFill/>
          <a:ln>
            <a:noFill/>
          </a:ln>
        </p:spPr>
        <p:txBody>
          <a:bodyPr anchorCtr="0" anchor="b" bIns="19050" lIns="19050" spcFirstLastPara="1" rIns="19050" wrap="square" tIns="19050">
            <a:spAutoFit/>
          </a:bodyPr>
          <a:lstStyle/>
          <a:p>
            <a:pPr indent="0" lvl="0" marL="0" rtl="0" algn="ctr">
              <a:lnSpc>
                <a:spcPct val="100000"/>
              </a:lnSpc>
              <a:spcBef>
                <a:spcPts val="0"/>
              </a:spcBef>
              <a:spcAft>
                <a:spcPts val="0"/>
              </a:spcAft>
              <a:buClr>
                <a:srgbClr val="000000"/>
              </a:buClr>
              <a:buSzPts val="700"/>
              <a:buFont typeface="Helvetica Neue"/>
              <a:buNone/>
            </a:pPr>
            <a:fld id="{00000000-1234-1234-1234-123412341234}" type="slidenum">
              <a:rPr lang="en" sz="900">
                <a:solidFill>
                  <a:schemeClr val="lt1"/>
                </a:solidFill>
              </a:rPr>
              <a:t>‹#›</a:t>
            </a:fld>
            <a:endParaRPr sz="900">
              <a:solidFill>
                <a:schemeClr val="lt1"/>
              </a:solidFill>
            </a:endParaRPr>
          </a:p>
        </p:txBody>
      </p:sp>
      <p:sp>
        <p:nvSpPr>
          <p:cNvPr id="231" name="Google Shape;231;g3487a56959a_0_11"/>
          <p:cNvSpPr txBox="1"/>
          <p:nvPr/>
        </p:nvSpPr>
        <p:spPr>
          <a:xfrm>
            <a:off x="674550" y="296400"/>
            <a:ext cx="10305300" cy="80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sz="3200">
                <a:solidFill>
                  <a:schemeClr val="dk1"/>
                </a:solidFill>
              </a:rPr>
              <a:t>Designed for Reusability and Handoff</a:t>
            </a:r>
            <a:endParaRPr sz="3200">
              <a:solidFill>
                <a:schemeClr val="dk1"/>
              </a:solidFill>
            </a:endParaRPr>
          </a:p>
        </p:txBody>
      </p:sp>
      <p:pic>
        <p:nvPicPr>
          <p:cNvPr id="232" name="Google Shape;232;g3487a56959a_0_11"/>
          <p:cNvPicPr preferRelativeResize="0"/>
          <p:nvPr/>
        </p:nvPicPr>
        <p:blipFill>
          <a:blip r:embed="rId4">
            <a:alphaModFix/>
          </a:blip>
          <a:stretch>
            <a:fillRect/>
          </a:stretch>
        </p:blipFill>
        <p:spPr>
          <a:xfrm>
            <a:off x="6829627" y="3252375"/>
            <a:ext cx="5058300" cy="2523525"/>
          </a:xfrm>
          <a:prstGeom prst="rect">
            <a:avLst/>
          </a:prstGeom>
          <a:noFill/>
          <a:ln>
            <a:noFill/>
          </a:ln>
        </p:spPr>
      </p:pic>
      <p:sp>
        <p:nvSpPr>
          <p:cNvPr id="233" name="Google Shape;233;g3487a56959a_0_11"/>
          <p:cNvSpPr txBox="1"/>
          <p:nvPr/>
        </p:nvSpPr>
        <p:spPr>
          <a:xfrm>
            <a:off x="6431150" y="1103700"/>
            <a:ext cx="5613600" cy="2062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b="1" lang="en" sz="1600">
                <a:solidFill>
                  <a:schemeClr val="dk1"/>
                </a:solidFill>
              </a:rPr>
              <a:t>Documentation and Student Support (Work in Progress)</a:t>
            </a:r>
            <a:endParaRPr b="1" sz="1600">
              <a:solidFill>
                <a:schemeClr val="dk1"/>
              </a:solidFill>
            </a:endParaRPr>
          </a:p>
          <a:p>
            <a:pPr indent="-330200" lvl="0" marL="457200" rtl="0" algn="l">
              <a:lnSpc>
                <a:spcPct val="100000"/>
              </a:lnSpc>
              <a:spcBef>
                <a:spcPts val="1200"/>
              </a:spcBef>
              <a:spcAft>
                <a:spcPts val="0"/>
              </a:spcAft>
              <a:buClr>
                <a:schemeClr val="dk1"/>
              </a:buClr>
              <a:buSzPts val="1600"/>
              <a:buChar char="●"/>
            </a:pPr>
            <a:r>
              <a:rPr lang="en" sz="1600">
                <a:solidFill>
                  <a:schemeClr val="dk1"/>
                </a:solidFill>
              </a:rPr>
              <a:t>Full documentation and commenting, provided for future developers</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Includes flowcharts, memory maps, usage examples, and config steps</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Platform encourages hands-on exploration of SDR, VHDL, embedded systems</a:t>
            </a:r>
            <a:endParaRPr sz="16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g345c684c2f3_2_11"/>
          <p:cNvSpPr txBox="1"/>
          <p:nvPr/>
        </p:nvSpPr>
        <p:spPr>
          <a:xfrm>
            <a:off x="687150" y="1103825"/>
            <a:ext cx="5426400" cy="4078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dk1"/>
              </a:buClr>
              <a:buSzPts val="1100"/>
              <a:buFont typeface="Arial"/>
              <a:buNone/>
            </a:pPr>
            <a:r>
              <a:rPr b="1" lang="en" sz="1600">
                <a:solidFill>
                  <a:schemeClr val="dk1"/>
                </a:solidFill>
              </a:rPr>
              <a:t>PC-to-FPGA Communication</a:t>
            </a:r>
            <a:r>
              <a:rPr lang="en" sz="1600">
                <a:solidFill>
                  <a:schemeClr val="dk1"/>
                </a:solidFill>
              </a:rPr>
              <a:t>: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Verified GNU Radio can send data packets to the FPGA.</a:t>
            </a:r>
            <a:endParaRPr sz="16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600">
                <a:solidFill>
                  <a:schemeClr val="dk1"/>
                </a:solidFill>
              </a:rPr>
              <a:t>SPI Simulation Testing (Vivado)</a:t>
            </a:r>
            <a:r>
              <a:rPr lang="en" sz="1600">
                <a:solidFill>
                  <a:schemeClr val="dk1"/>
                </a:solidFill>
              </a:rPr>
              <a:t>:</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Simulated bitstreams matched expected values.</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Waveforms confirmed correct timing and logic.</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RTL diagram confirmed correct data flow structure.</a:t>
            </a:r>
            <a:endParaRPr sz="1600">
              <a:solidFill>
                <a:schemeClr val="dk1"/>
              </a:solidFill>
            </a:endParaRPr>
          </a:p>
          <a:p>
            <a:pPr indent="0" lvl="0" marL="0" rtl="0" algn="l">
              <a:lnSpc>
                <a:spcPct val="100000"/>
              </a:lnSpc>
              <a:spcBef>
                <a:spcPts val="1100"/>
              </a:spcBef>
              <a:spcAft>
                <a:spcPts val="0"/>
              </a:spcAft>
              <a:buClr>
                <a:schemeClr val="dk1"/>
              </a:buClr>
              <a:buSzPts val="1100"/>
              <a:buFont typeface="Arial"/>
              <a:buNone/>
            </a:pPr>
            <a:r>
              <a:rPr b="1" lang="en" sz="1600">
                <a:solidFill>
                  <a:schemeClr val="dk1"/>
                </a:solidFill>
              </a:rPr>
              <a:t>Physical Testing (Flipper Zero in progress)</a:t>
            </a:r>
            <a:r>
              <a:rPr lang="en" sz="1600">
                <a:solidFill>
                  <a:schemeClr val="dk1"/>
                </a:solidFill>
              </a:rPr>
              <a:t>:</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Confirmed correct SPI output from the FPGA, based on user input.</a:t>
            </a:r>
            <a:endParaRPr sz="1600">
              <a:solidFill>
                <a:schemeClr val="dk1"/>
              </a:solidFill>
            </a:endParaRPr>
          </a:p>
        </p:txBody>
      </p:sp>
      <p:sp>
        <p:nvSpPr>
          <p:cNvPr id="239" name="Google Shape;239;g345c684c2f3_2_11"/>
          <p:cNvSpPr txBox="1"/>
          <p:nvPr>
            <p:ph idx="12" type="sldNum"/>
          </p:nvPr>
        </p:nvSpPr>
        <p:spPr>
          <a:xfrm>
            <a:off x="5853554" y="6393510"/>
            <a:ext cx="484800" cy="177000"/>
          </a:xfrm>
          <a:prstGeom prst="rect">
            <a:avLst/>
          </a:prstGeom>
          <a:noFill/>
          <a:ln>
            <a:noFill/>
          </a:ln>
        </p:spPr>
        <p:txBody>
          <a:bodyPr anchorCtr="0" anchor="b" bIns="19050" lIns="19050" spcFirstLastPara="1" rIns="19050" wrap="square" tIns="19050">
            <a:spAutoFit/>
          </a:bodyPr>
          <a:lstStyle/>
          <a:p>
            <a:pPr indent="0" lvl="0" marL="0" rtl="0" algn="ctr">
              <a:lnSpc>
                <a:spcPct val="100000"/>
              </a:lnSpc>
              <a:spcBef>
                <a:spcPts val="0"/>
              </a:spcBef>
              <a:spcAft>
                <a:spcPts val="0"/>
              </a:spcAft>
              <a:buClr>
                <a:srgbClr val="000000"/>
              </a:buClr>
              <a:buSzPts val="700"/>
              <a:buFont typeface="Helvetica Neue"/>
              <a:buNone/>
            </a:pPr>
            <a:fld id="{00000000-1234-1234-1234-123412341234}" type="slidenum">
              <a:rPr lang="en" sz="900">
                <a:solidFill>
                  <a:schemeClr val="lt1"/>
                </a:solidFill>
              </a:rPr>
              <a:t>‹#›</a:t>
            </a:fld>
            <a:endParaRPr sz="900">
              <a:solidFill>
                <a:schemeClr val="lt1"/>
              </a:solidFill>
            </a:endParaRPr>
          </a:p>
        </p:txBody>
      </p:sp>
      <p:sp>
        <p:nvSpPr>
          <p:cNvPr id="240" name="Google Shape;240;g345c684c2f3_2_11"/>
          <p:cNvSpPr txBox="1"/>
          <p:nvPr/>
        </p:nvSpPr>
        <p:spPr>
          <a:xfrm>
            <a:off x="674550" y="296400"/>
            <a:ext cx="10305300" cy="8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lang="en" sz="3200">
                <a:solidFill>
                  <a:schemeClr val="dk1"/>
                </a:solidFill>
              </a:rPr>
              <a:t>Completed Testing and Validation</a:t>
            </a:r>
            <a:endParaRPr b="0" i="0" sz="3200" u="none" cap="none" strike="noStrike">
              <a:solidFill>
                <a:srgbClr val="FF0000"/>
              </a:solidFill>
              <a:latin typeface="Arial"/>
              <a:ea typeface="Arial"/>
              <a:cs typeface="Arial"/>
              <a:sym typeface="Arial"/>
            </a:endParaRPr>
          </a:p>
        </p:txBody>
      </p:sp>
      <p:pic>
        <p:nvPicPr>
          <p:cNvPr id="241" name="Google Shape;241;g345c684c2f3_2_11"/>
          <p:cNvPicPr preferRelativeResize="0"/>
          <p:nvPr/>
        </p:nvPicPr>
        <p:blipFill>
          <a:blip r:embed="rId4">
            <a:alphaModFix/>
          </a:blip>
          <a:stretch>
            <a:fillRect/>
          </a:stretch>
        </p:blipFill>
        <p:spPr>
          <a:xfrm>
            <a:off x="6167350" y="1513175"/>
            <a:ext cx="5896300" cy="3972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g34843911479_0_24"/>
          <p:cNvSpPr txBox="1"/>
          <p:nvPr>
            <p:ph idx="12" type="sldNum"/>
          </p:nvPr>
        </p:nvSpPr>
        <p:spPr>
          <a:xfrm>
            <a:off x="5853554" y="6393510"/>
            <a:ext cx="484800" cy="177000"/>
          </a:xfrm>
          <a:prstGeom prst="rect">
            <a:avLst/>
          </a:prstGeom>
          <a:noFill/>
          <a:ln>
            <a:noFill/>
          </a:ln>
        </p:spPr>
        <p:txBody>
          <a:bodyPr anchorCtr="0" anchor="b" bIns="19050" lIns="19050" spcFirstLastPara="1" rIns="19050" wrap="square" tIns="19050">
            <a:spAutoFit/>
          </a:bodyPr>
          <a:lstStyle/>
          <a:p>
            <a:pPr indent="0" lvl="0" marL="0" rtl="0" algn="ctr">
              <a:lnSpc>
                <a:spcPct val="100000"/>
              </a:lnSpc>
              <a:spcBef>
                <a:spcPts val="0"/>
              </a:spcBef>
              <a:spcAft>
                <a:spcPts val="0"/>
              </a:spcAft>
              <a:buClr>
                <a:srgbClr val="000000"/>
              </a:buClr>
              <a:buSzPts val="700"/>
              <a:buFont typeface="Helvetica Neue"/>
              <a:buNone/>
            </a:pPr>
            <a:fld id="{00000000-1234-1234-1234-123412341234}" type="slidenum">
              <a:rPr lang="en" sz="900">
                <a:solidFill>
                  <a:schemeClr val="lt1"/>
                </a:solidFill>
              </a:rPr>
              <a:t>‹#›</a:t>
            </a:fld>
            <a:endParaRPr sz="900">
              <a:solidFill>
                <a:schemeClr val="lt1"/>
              </a:solidFill>
            </a:endParaRPr>
          </a:p>
        </p:txBody>
      </p:sp>
      <p:sp>
        <p:nvSpPr>
          <p:cNvPr id="247" name="Google Shape;247;g34843911479_0_24"/>
          <p:cNvSpPr txBox="1"/>
          <p:nvPr/>
        </p:nvSpPr>
        <p:spPr>
          <a:xfrm>
            <a:off x="674550" y="296400"/>
            <a:ext cx="10305300" cy="8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200"/>
              <a:buFont typeface="Arial"/>
              <a:buNone/>
            </a:pPr>
            <a:r>
              <a:rPr lang="en" sz="3200">
                <a:solidFill>
                  <a:schemeClr val="dk1"/>
                </a:solidFill>
              </a:rPr>
              <a:t>Test Plan Before Front-End Integration</a:t>
            </a:r>
            <a:endParaRPr sz="3200">
              <a:solidFill>
                <a:schemeClr val="dk1"/>
              </a:solidFill>
            </a:endParaRPr>
          </a:p>
        </p:txBody>
      </p:sp>
      <p:pic>
        <p:nvPicPr>
          <p:cNvPr id="248" name="Google Shape;248;g34843911479_0_24"/>
          <p:cNvPicPr preferRelativeResize="0"/>
          <p:nvPr/>
        </p:nvPicPr>
        <p:blipFill>
          <a:blip r:embed="rId4">
            <a:alphaModFix/>
          </a:blip>
          <a:stretch>
            <a:fillRect/>
          </a:stretch>
        </p:blipFill>
        <p:spPr>
          <a:xfrm>
            <a:off x="7027150" y="3220937"/>
            <a:ext cx="5110626" cy="2546775"/>
          </a:xfrm>
          <a:prstGeom prst="rect">
            <a:avLst/>
          </a:prstGeom>
          <a:noFill/>
          <a:ln>
            <a:noFill/>
          </a:ln>
        </p:spPr>
      </p:pic>
      <p:sp>
        <p:nvSpPr>
          <p:cNvPr id="249" name="Google Shape;249;g34843911479_0_24"/>
          <p:cNvSpPr txBox="1"/>
          <p:nvPr/>
        </p:nvSpPr>
        <p:spPr>
          <a:xfrm>
            <a:off x="674550" y="1103813"/>
            <a:ext cx="5426400" cy="4078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b="1" lang="en" sz="1600">
                <a:solidFill>
                  <a:schemeClr val="dk1"/>
                </a:solidFill>
              </a:rPr>
              <a:t>Challenge: </a:t>
            </a:r>
            <a:r>
              <a:rPr lang="en" sz="1600">
                <a:solidFill>
                  <a:schemeClr val="dk1"/>
                </a:solidFill>
              </a:rPr>
              <a:t>RF Front-End PCB delays reduce testing time after arrival.</a:t>
            </a:r>
            <a:endParaRPr sz="1600">
              <a:solidFill>
                <a:schemeClr val="dk1"/>
              </a:solidFill>
            </a:endParaRPr>
          </a:p>
          <a:p>
            <a:pPr indent="457200" lvl="0" marL="0" rtl="0" algn="l">
              <a:lnSpc>
                <a:spcPct val="100000"/>
              </a:lnSpc>
              <a:spcBef>
                <a:spcPts val="0"/>
              </a:spcBef>
              <a:spcAft>
                <a:spcPts val="0"/>
              </a:spcAft>
              <a:buNone/>
            </a:pPr>
            <a:r>
              <a:rPr b="1" lang="en" sz="1600">
                <a:solidFill>
                  <a:schemeClr val="dk1"/>
                </a:solidFill>
              </a:rPr>
              <a:t>Key Pre-Integration Tests:</a:t>
            </a:r>
            <a:endParaRPr b="1"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Heavy simulation and modular testing in place of full system tests</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Ensure correct register bit configuration for front-end components</a:t>
            </a:r>
            <a:endParaRPr sz="1600">
              <a:solidFill>
                <a:schemeClr val="dk1"/>
              </a:solidFill>
            </a:endParaRPr>
          </a:p>
          <a:p>
            <a:pPr indent="-330200" lvl="1" marL="914400" rtl="0" algn="l">
              <a:lnSpc>
                <a:spcPct val="100000"/>
              </a:lnSpc>
              <a:spcBef>
                <a:spcPts val="0"/>
              </a:spcBef>
              <a:spcAft>
                <a:spcPts val="0"/>
              </a:spcAft>
              <a:buClr>
                <a:schemeClr val="dk1"/>
              </a:buClr>
              <a:buSzPts val="1600"/>
              <a:buChar char="○"/>
            </a:pPr>
            <a:r>
              <a:rPr lang="en" sz="1600">
                <a:solidFill>
                  <a:schemeClr val="dk1"/>
                </a:solidFill>
              </a:rPr>
              <a:t>Chip Enables</a:t>
            </a:r>
            <a:endParaRPr sz="1600">
              <a:solidFill>
                <a:schemeClr val="dk1"/>
              </a:solidFill>
            </a:endParaRPr>
          </a:p>
          <a:p>
            <a:pPr indent="-330200" lvl="1" marL="914400" rtl="0" algn="l">
              <a:lnSpc>
                <a:spcPct val="100000"/>
              </a:lnSpc>
              <a:spcBef>
                <a:spcPts val="0"/>
              </a:spcBef>
              <a:spcAft>
                <a:spcPts val="0"/>
              </a:spcAft>
              <a:buClr>
                <a:schemeClr val="dk1"/>
              </a:buClr>
              <a:buSzPts val="1600"/>
              <a:buChar char="○"/>
            </a:pPr>
            <a:r>
              <a:rPr lang="en" sz="1600">
                <a:solidFill>
                  <a:schemeClr val="dk1"/>
                </a:solidFill>
              </a:rPr>
              <a:t>Switching</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Ensure consistent formatting of config packets from PC to FPGA.</a:t>
            </a:r>
            <a:endParaRPr sz="1600">
              <a:solidFill>
                <a:schemeClr val="dk1"/>
              </a:solidFill>
            </a:endParaRPr>
          </a:p>
        </p:txBody>
      </p:sp>
      <p:sp>
        <p:nvSpPr>
          <p:cNvPr id="250" name="Google Shape;250;g34843911479_0_24"/>
          <p:cNvSpPr txBox="1"/>
          <p:nvPr/>
        </p:nvSpPr>
        <p:spPr>
          <a:xfrm>
            <a:off x="6154100" y="1103700"/>
            <a:ext cx="57219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Goal:</a:t>
            </a:r>
            <a:r>
              <a:rPr lang="en" sz="1600">
                <a:solidFill>
                  <a:schemeClr val="dk1"/>
                </a:solidFill>
              </a:rPr>
              <a:t> Ensure end-to-end signal chain (GUI → SPI output) is fully debugged.</a:t>
            </a:r>
            <a:endParaRPr sz="1600">
              <a:solidFill>
                <a:schemeClr val="dk1"/>
              </a:solidFill>
            </a:endParaRPr>
          </a:p>
          <a:p>
            <a:pPr indent="457200" lvl="0" marL="0" rtl="0" algn="l">
              <a:spcBef>
                <a:spcPts val="0"/>
              </a:spcBef>
              <a:spcAft>
                <a:spcPts val="0"/>
              </a:spcAft>
              <a:buNone/>
            </a:pPr>
            <a:r>
              <a:rPr b="1" lang="en" sz="1600">
                <a:solidFill>
                  <a:schemeClr val="dk1"/>
                </a:solidFill>
              </a:rPr>
              <a:t>Mitigation Strategy:</a:t>
            </a:r>
            <a:endParaRPr b="1"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Simulate and verify every subsystem independently.</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Confirm SPI logic and register formatting to reduce risk during integration.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Plan for rapid final testing using pre prepared configuration test scripts.</a:t>
            </a:r>
            <a:endParaRPr sz="16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g345c684c2f3_1_25"/>
          <p:cNvSpPr txBox="1"/>
          <p:nvPr/>
        </p:nvSpPr>
        <p:spPr>
          <a:xfrm>
            <a:off x="687150" y="1103825"/>
            <a:ext cx="11292300" cy="45243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1200"/>
              </a:spcBef>
              <a:spcAft>
                <a:spcPts val="0"/>
              </a:spcAft>
              <a:buNone/>
            </a:pPr>
            <a:r>
              <a:rPr lang="en" sz="1600">
                <a:solidFill>
                  <a:schemeClr val="dk1"/>
                </a:solidFill>
              </a:rPr>
              <a:t>If the custom SDR receiver module fails or underperforms, the Analog Devices ADALM-Pluto (Pluto SDR) will be used as the receiver. The Pluto SDR provides:</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 sz="1600">
                <a:solidFill>
                  <a:schemeClr val="dk1"/>
                </a:solidFill>
              </a:rPr>
              <a:t>Reliable performance within the desired frequency range (70 MHz to 6 GHz).</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Sufficient bandwidth (up to 20 MHz) for testing and validation.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Compatibility with existing tools and frameworks (GNU Radio, MATLAB, Python).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Cost-effective and readily available solution to maintain progress on the project.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Will be able to show all required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We were able to stress test this set up by </a:t>
            </a:r>
            <a:r>
              <a:rPr lang="en" sz="1600">
                <a:solidFill>
                  <a:schemeClr val="dk1"/>
                </a:solidFill>
              </a:rPr>
              <a:t>having</a:t>
            </a:r>
            <a:r>
              <a:rPr lang="en" sz="1600">
                <a:solidFill>
                  <a:schemeClr val="dk1"/>
                </a:solidFill>
              </a:rPr>
              <a:t> it listen to FM radio for an hour, there were no </a:t>
            </a:r>
            <a:r>
              <a:rPr lang="en" sz="1600">
                <a:solidFill>
                  <a:schemeClr val="dk1"/>
                </a:solidFill>
              </a:rPr>
              <a:t>issues faced during this test.</a:t>
            </a:r>
            <a:endParaRPr sz="1600">
              <a:solidFill>
                <a:schemeClr val="dk1"/>
              </a:solidFill>
            </a:endParaRPr>
          </a:p>
          <a:p>
            <a:pPr indent="0" lvl="0" marL="0" marR="0" rtl="0" algn="l">
              <a:lnSpc>
                <a:spcPct val="100000"/>
              </a:lnSpc>
              <a:spcBef>
                <a:spcPts val="1200"/>
              </a:spcBef>
              <a:spcAft>
                <a:spcPts val="0"/>
              </a:spcAft>
              <a:buClr>
                <a:schemeClr val="dk1"/>
              </a:buClr>
              <a:buSzPts val="3200"/>
              <a:buFont typeface="Arial"/>
              <a:buNone/>
            </a:pPr>
            <a:r>
              <a:t/>
            </a:r>
            <a:endParaRPr i="0" sz="3400" u="none" cap="none" strike="noStrike">
              <a:solidFill>
                <a:schemeClr val="dk1"/>
              </a:solidFill>
            </a:endParaRPr>
          </a:p>
          <a:p>
            <a:pPr indent="0" lvl="0" marL="0" marR="0" rtl="0" algn="l">
              <a:lnSpc>
                <a:spcPct val="100000"/>
              </a:lnSpc>
              <a:spcBef>
                <a:spcPts val="0"/>
              </a:spcBef>
              <a:spcAft>
                <a:spcPts val="0"/>
              </a:spcAft>
              <a:buClr>
                <a:srgbClr val="000000"/>
              </a:buClr>
              <a:buSzPts val="3200"/>
              <a:buFont typeface="Arial"/>
              <a:buNone/>
            </a:pPr>
            <a:r>
              <a:t/>
            </a:r>
            <a:endParaRPr i="0" sz="3400" u="none" cap="none" strike="noStrike">
              <a:solidFill>
                <a:schemeClr val="dk1"/>
              </a:solidFill>
            </a:endParaRPr>
          </a:p>
        </p:txBody>
      </p:sp>
      <p:sp>
        <p:nvSpPr>
          <p:cNvPr id="256" name="Google Shape;256;g345c684c2f3_1_25"/>
          <p:cNvSpPr txBox="1"/>
          <p:nvPr>
            <p:ph idx="12" type="sldNum"/>
          </p:nvPr>
        </p:nvSpPr>
        <p:spPr>
          <a:xfrm>
            <a:off x="5853554" y="6393510"/>
            <a:ext cx="484800" cy="177000"/>
          </a:xfrm>
          <a:prstGeom prst="rect">
            <a:avLst/>
          </a:prstGeom>
          <a:noFill/>
          <a:ln>
            <a:noFill/>
          </a:ln>
        </p:spPr>
        <p:txBody>
          <a:bodyPr anchorCtr="0" anchor="b" bIns="19050" lIns="19050" spcFirstLastPara="1" rIns="19050" wrap="square" tIns="19050">
            <a:spAutoFit/>
          </a:bodyPr>
          <a:lstStyle/>
          <a:p>
            <a:pPr indent="0" lvl="0" marL="0" rtl="0" algn="ctr">
              <a:lnSpc>
                <a:spcPct val="100000"/>
              </a:lnSpc>
              <a:spcBef>
                <a:spcPts val="0"/>
              </a:spcBef>
              <a:spcAft>
                <a:spcPts val="0"/>
              </a:spcAft>
              <a:buClr>
                <a:srgbClr val="000000"/>
              </a:buClr>
              <a:buSzPts val="700"/>
              <a:buFont typeface="Helvetica Neue"/>
              <a:buNone/>
            </a:pPr>
            <a:fld id="{00000000-1234-1234-1234-123412341234}" type="slidenum">
              <a:rPr lang="en" sz="900">
                <a:solidFill>
                  <a:schemeClr val="lt1"/>
                </a:solidFill>
              </a:rPr>
              <a:t>‹#›</a:t>
            </a:fld>
            <a:endParaRPr sz="900">
              <a:solidFill>
                <a:schemeClr val="lt1"/>
              </a:solidFill>
            </a:endParaRPr>
          </a:p>
        </p:txBody>
      </p:sp>
      <p:sp>
        <p:nvSpPr>
          <p:cNvPr id="257" name="Google Shape;257;g345c684c2f3_1_25"/>
          <p:cNvSpPr txBox="1"/>
          <p:nvPr/>
        </p:nvSpPr>
        <p:spPr>
          <a:xfrm>
            <a:off x="674550" y="296400"/>
            <a:ext cx="10305300" cy="8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200"/>
              <a:buFont typeface="Arial"/>
              <a:buNone/>
            </a:pPr>
            <a:r>
              <a:rPr lang="en" sz="3200">
                <a:solidFill>
                  <a:schemeClr val="dk1"/>
                </a:solidFill>
              </a:rPr>
              <a:t>Contingency Plan</a:t>
            </a:r>
            <a:endParaRPr b="0" i="0" sz="32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g345c684c2f3_2_0"/>
          <p:cNvSpPr txBox="1"/>
          <p:nvPr/>
        </p:nvSpPr>
        <p:spPr>
          <a:xfrm>
            <a:off x="687150" y="1103825"/>
            <a:ext cx="4409100" cy="2502000"/>
          </a:xfrm>
          <a:prstGeom prst="rect">
            <a:avLst/>
          </a:prstGeom>
          <a:noFill/>
          <a:ln>
            <a:noFill/>
          </a:ln>
        </p:spPr>
        <p:txBody>
          <a:bodyPr anchorCtr="0" anchor="t" bIns="121900" lIns="121900" spcFirstLastPara="1" rIns="121900" wrap="square" tIns="121900">
            <a:noAutofit/>
          </a:bodyPr>
          <a:lstStyle/>
          <a:p>
            <a:pPr indent="-330200" lvl="0" marL="457200" rtl="0" algn="l">
              <a:spcBef>
                <a:spcPts val="0"/>
              </a:spcBef>
              <a:spcAft>
                <a:spcPts val="0"/>
              </a:spcAft>
              <a:buClr>
                <a:schemeClr val="dk1"/>
              </a:buClr>
              <a:buSzPts val="1600"/>
              <a:buChar char="●"/>
            </a:pPr>
            <a:r>
              <a:rPr lang="en" sz="1600">
                <a:solidFill>
                  <a:schemeClr val="dk1"/>
                </a:solidFill>
              </a:rPr>
              <a:t>3D printed walls - pla+</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Aluminum base plate</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Plexiglass lid for visibility</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Threaded inserts for assembly</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Integrated user interface </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Fan and switch attached to walls</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FPGA, PS, and PCB mounted to enclosure </a:t>
            </a:r>
            <a:endParaRPr sz="1600">
              <a:solidFill>
                <a:schemeClr val="dk1"/>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chemeClr val="dk1"/>
              </a:solidFill>
            </a:endParaRPr>
          </a:p>
        </p:txBody>
      </p:sp>
      <p:sp>
        <p:nvSpPr>
          <p:cNvPr id="263" name="Google Shape;263;g345c684c2f3_2_0"/>
          <p:cNvSpPr txBox="1"/>
          <p:nvPr>
            <p:ph idx="12" type="sldNum"/>
          </p:nvPr>
        </p:nvSpPr>
        <p:spPr>
          <a:xfrm>
            <a:off x="5853554" y="6393510"/>
            <a:ext cx="484800" cy="177000"/>
          </a:xfrm>
          <a:prstGeom prst="rect">
            <a:avLst/>
          </a:prstGeom>
          <a:noFill/>
          <a:ln>
            <a:noFill/>
          </a:ln>
        </p:spPr>
        <p:txBody>
          <a:bodyPr anchorCtr="0" anchor="b" bIns="19050" lIns="19050" spcFirstLastPara="1" rIns="19050" wrap="square" tIns="19050">
            <a:spAutoFit/>
          </a:bodyPr>
          <a:lstStyle/>
          <a:p>
            <a:pPr indent="0" lvl="0" marL="0" rtl="0" algn="ctr">
              <a:lnSpc>
                <a:spcPct val="100000"/>
              </a:lnSpc>
              <a:spcBef>
                <a:spcPts val="0"/>
              </a:spcBef>
              <a:spcAft>
                <a:spcPts val="0"/>
              </a:spcAft>
              <a:buClr>
                <a:srgbClr val="000000"/>
              </a:buClr>
              <a:buSzPts val="700"/>
              <a:buFont typeface="Helvetica Neue"/>
              <a:buNone/>
            </a:pPr>
            <a:fld id="{00000000-1234-1234-1234-123412341234}" type="slidenum">
              <a:rPr lang="en" sz="900">
                <a:solidFill>
                  <a:schemeClr val="lt1"/>
                </a:solidFill>
              </a:rPr>
              <a:t>‹#›</a:t>
            </a:fld>
            <a:endParaRPr sz="900">
              <a:solidFill>
                <a:schemeClr val="lt1"/>
              </a:solidFill>
            </a:endParaRPr>
          </a:p>
        </p:txBody>
      </p:sp>
      <p:sp>
        <p:nvSpPr>
          <p:cNvPr id="264" name="Google Shape;264;g345c684c2f3_2_0"/>
          <p:cNvSpPr txBox="1"/>
          <p:nvPr/>
        </p:nvSpPr>
        <p:spPr>
          <a:xfrm>
            <a:off x="674550" y="296400"/>
            <a:ext cx="10305300" cy="8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lang="en" sz="3200">
                <a:solidFill>
                  <a:schemeClr val="dk1"/>
                </a:solidFill>
              </a:rPr>
              <a:t>Mechanical Overview</a:t>
            </a:r>
            <a:r>
              <a:rPr b="0" i="0" lang="en" sz="3200" u="none" cap="none" strike="noStrike">
                <a:solidFill>
                  <a:schemeClr val="dk1"/>
                </a:solidFill>
                <a:latin typeface="Arial"/>
                <a:ea typeface="Arial"/>
                <a:cs typeface="Arial"/>
                <a:sym typeface="Arial"/>
              </a:rPr>
              <a:t> </a:t>
            </a:r>
            <a:endParaRPr b="0" i="0" sz="3200" u="none" cap="none" strike="noStrike">
              <a:solidFill>
                <a:srgbClr val="FF0000"/>
              </a:solidFill>
              <a:latin typeface="Arial"/>
              <a:ea typeface="Arial"/>
              <a:cs typeface="Arial"/>
              <a:sym typeface="Arial"/>
            </a:endParaRPr>
          </a:p>
        </p:txBody>
      </p:sp>
      <p:pic>
        <p:nvPicPr>
          <p:cNvPr id="265" name="Google Shape;265;g345c684c2f3_2_0"/>
          <p:cNvPicPr preferRelativeResize="0"/>
          <p:nvPr/>
        </p:nvPicPr>
        <p:blipFill rotWithShape="1">
          <a:blip r:embed="rId4">
            <a:alphaModFix/>
          </a:blip>
          <a:srcRect b="32019" l="22408" r="0" t="0"/>
          <a:stretch/>
        </p:blipFill>
        <p:spPr>
          <a:xfrm>
            <a:off x="7243503" y="305199"/>
            <a:ext cx="4613399" cy="5388980"/>
          </a:xfrm>
          <a:prstGeom prst="rect">
            <a:avLst/>
          </a:prstGeom>
          <a:noFill/>
          <a:ln>
            <a:noFill/>
          </a:ln>
        </p:spPr>
      </p:pic>
      <p:pic>
        <p:nvPicPr>
          <p:cNvPr id="266" name="Google Shape;266;g345c684c2f3_2_0"/>
          <p:cNvPicPr preferRelativeResize="0"/>
          <p:nvPr/>
        </p:nvPicPr>
        <p:blipFill rotWithShape="1">
          <a:blip r:embed="rId5">
            <a:alphaModFix/>
          </a:blip>
          <a:srcRect b="6783" l="10999" r="12879" t="23207"/>
          <a:stretch/>
        </p:blipFill>
        <p:spPr>
          <a:xfrm>
            <a:off x="7494325" y="296400"/>
            <a:ext cx="4409100" cy="5406584"/>
          </a:xfrm>
          <a:prstGeom prst="rect">
            <a:avLst/>
          </a:prstGeom>
          <a:noFill/>
          <a:ln>
            <a:noFill/>
          </a:ln>
        </p:spPr>
      </p:pic>
      <p:pic>
        <p:nvPicPr>
          <p:cNvPr id="267" name="Google Shape;267;g345c684c2f3_2_0"/>
          <p:cNvPicPr preferRelativeResize="0"/>
          <p:nvPr/>
        </p:nvPicPr>
        <p:blipFill rotWithShape="1">
          <a:blip r:embed="rId6">
            <a:alphaModFix/>
          </a:blip>
          <a:srcRect b="8727" l="8637" r="11233" t="21673"/>
          <a:stretch/>
        </p:blipFill>
        <p:spPr>
          <a:xfrm>
            <a:off x="5163000" y="1188925"/>
            <a:ext cx="6929024" cy="4514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266"/>
                                        </p:tgtEl>
                                        <p:attrNameLst>
                                          <p:attrName>ppt_x</p:attrName>
                                        </p:attrNameLst>
                                      </p:cBhvr>
                                      <p:tavLst>
                                        <p:tav fmla="" tm="0">
                                          <p:val>
                                            <p:strVal val="#ppt_x"/>
                                          </p:val>
                                        </p:tav>
                                        <p:tav fmla="" tm="100000">
                                          <p:val>
                                            <p:strVal val="#ppt_x+1"/>
                                          </p:val>
                                        </p:tav>
                                      </p:tavLst>
                                    </p:anim>
                                    <p:set>
                                      <p:cBhvr>
                                        <p:cTn dur="1" fill="hold">
                                          <p:stCondLst>
                                            <p:cond delay="1000"/>
                                          </p:stCondLst>
                                        </p:cTn>
                                        <p:tgtEl>
                                          <p:spTgt spid="266"/>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000"/>
                                        <p:tgtEl>
                                          <p:spTgt spid="26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265"/>
                                        </p:tgtEl>
                                        <p:attrNameLst>
                                          <p:attrName>ppt_x</p:attrName>
                                        </p:attrNameLst>
                                      </p:cBhvr>
                                      <p:tavLst>
                                        <p:tav fmla="" tm="0">
                                          <p:val>
                                            <p:strVal val="#ppt_x"/>
                                          </p:val>
                                        </p:tav>
                                        <p:tav fmla="" tm="100000">
                                          <p:val>
                                            <p:strVal val="#ppt_x+1"/>
                                          </p:val>
                                        </p:tav>
                                      </p:tavLst>
                                    </p:anim>
                                    <p:set>
                                      <p:cBhvr>
                                        <p:cTn dur="1" fill="hold">
                                          <p:stCondLst>
                                            <p:cond delay="1000"/>
                                          </p:stCondLst>
                                        </p:cTn>
                                        <p:tgtEl>
                                          <p:spTgt spid="265"/>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1000"/>
                                        <p:tgtEl>
                                          <p:spTgt spid="2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g313efe0b492_0_122"/>
          <p:cNvSpPr txBox="1"/>
          <p:nvPr>
            <p:ph idx="12" type="sldNum"/>
          </p:nvPr>
        </p:nvSpPr>
        <p:spPr>
          <a:xfrm>
            <a:off x="5853554" y="6393510"/>
            <a:ext cx="484800" cy="177000"/>
          </a:xfrm>
          <a:prstGeom prst="rect">
            <a:avLst/>
          </a:prstGeom>
          <a:noFill/>
          <a:ln>
            <a:noFill/>
          </a:ln>
        </p:spPr>
        <p:txBody>
          <a:bodyPr anchorCtr="0" anchor="b" bIns="19050" lIns="19050" spcFirstLastPara="1" rIns="19050" wrap="square" tIns="19050">
            <a:spAutoFit/>
          </a:bodyPr>
          <a:lstStyle/>
          <a:p>
            <a:pPr indent="0" lvl="0" marL="0" rtl="0" algn="ctr">
              <a:lnSpc>
                <a:spcPct val="100000"/>
              </a:lnSpc>
              <a:spcBef>
                <a:spcPts val="0"/>
              </a:spcBef>
              <a:spcAft>
                <a:spcPts val="0"/>
              </a:spcAft>
              <a:buClr>
                <a:srgbClr val="000000"/>
              </a:buClr>
              <a:buSzPts val="700"/>
              <a:buFont typeface="Helvetica Neue"/>
              <a:buNone/>
            </a:pPr>
            <a:fld id="{00000000-1234-1234-1234-123412341234}" type="slidenum">
              <a:rPr lang="en" sz="900">
                <a:solidFill>
                  <a:schemeClr val="lt1"/>
                </a:solidFill>
              </a:rPr>
              <a:t>‹#›</a:t>
            </a:fld>
            <a:endParaRPr sz="900">
              <a:solidFill>
                <a:schemeClr val="lt1"/>
              </a:solidFill>
            </a:endParaRPr>
          </a:p>
        </p:txBody>
      </p:sp>
      <p:sp>
        <p:nvSpPr>
          <p:cNvPr id="273" name="Google Shape;273;g313efe0b492_0_122"/>
          <p:cNvSpPr txBox="1"/>
          <p:nvPr/>
        </p:nvSpPr>
        <p:spPr>
          <a:xfrm>
            <a:off x="674550" y="296400"/>
            <a:ext cx="10326300" cy="78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chemeClr val="dk1"/>
                </a:solidFill>
                <a:latin typeface="Arial"/>
                <a:ea typeface="Arial"/>
                <a:cs typeface="Arial"/>
                <a:sym typeface="Arial"/>
              </a:rPr>
              <a:t>Project Plan and </a:t>
            </a:r>
            <a:r>
              <a:rPr lang="en" sz="3200">
                <a:solidFill>
                  <a:schemeClr val="dk1"/>
                </a:solidFill>
              </a:rPr>
              <a:t>O</a:t>
            </a:r>
            <a:r>
              <a:rPr b="0" i="0" lang="en" sz="3200" u="none" cap="none" strike="noStrike">
                <a:solidFill>
                  <a:schemeClr val="dk1"/>
                </a:solidFill>
                <a:latin typeface="Arial"/>
                <a:ea typeface="Arial"/>
                <a:cs typeface="Arial"/>
                <a:sym typeface="Arial"/>
              </a:rPr>
              <a:t>utstanding </a:t>
            </a:r>
            <a:r>
              <a:rPr lang="en" sz="3200">
                <a:solidFill>
                  <a:schemeClr val="dk1"/>
                </a:solidFill>
              </a:rPr>
              <a:t>M</a:t>
            </a:r>
            <a:r>
              <a:rPr b="0" i="0" lang="en" sz="3200" u="none" cap="none" strike="noStrike">
                <a:solidFill>
                  <a:schemeClr val="dk1"/>
                </a:solidFill>
                <a:latin typeface="Arial"/>
                <a:ea typeface="Arial"/>
                <a:cs typeface="Arial"/>
                <a:sym typeface="Arial"/>
              </a:rPr>
              <a:t>ilestones</a:t>
            </a:r>
            <a:endParaRPr b="0" i="0" sz="3200" u="none" cap="none" strike="noStrike">
              <a:solidFill>
                <a:srgbClr val="FF0000"/>
              </a:solidFill>
              <a:latin typeface="Arial"/>
              <a:ea typeface="Arial"/>
              <a:cs typeface="Arial"/>
              <a:sym typeface="Arial"/>
            </a:endParaRPr>
          </a:p>
        </p:txBody>
      </p:sp>
      <p:pic>
        <p:nvPicPr>
          <p:cNvPr id="274" name="Google Shape;274;g313efe0b492_0_122"/>
          <p:cNvPicPr preferRelativeResize="0"/>
          <p:nvPr/>
        </p:nvPicPr>
        <p:blipFill rotWithShape="1">
          <a:blip r:embed="rId4">
            <a:alphaModFix/>
          </a:blip>
          <a:srcRect b="0" l="3232" r="0" t="0"/>
          <a:stretch/>
        </p:blipFill>
        <p:spPr>
          <a:xfrm>
            <a:off x="2404625" y="1133475"/>
            <a:ext cx="7382751" cy="4591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g2af67689bf6_0_22"/>
          <p:cNvSpPr txBox="1"/>
          <p:nvPr/>
        </p:nvSpPr>
        <p:spPr>
          <a:xfrm>
            <a:off x="687150" y="1103824"/>
            <a:ext cx="10839300" cy="4078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rPr b="1" lang="en" sz="1600">
                <a:solidFill>
                  <a:schemeClr val="dk1"/>
                </a:solidFill>
              </a:rPr>
              <a:t>PCB</a:t>
            </a:r>
            <a:endParaRPr b="1"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PCB pre-order parts: JLC has to </a:t>
            </a:r>
            <a:r>
              <a:rPr lang="en" sz="1600">
                <a:solidFill>
                  <a:schemeClr val="dk1"/>
                </a:solidFill>
              </a:rPr>
              <a:t>receive</a:t>
            </a:r>
            <a:r>
              <a:rPr lang="en" sz="1600">
                <a:solidFill>
                  <a:schemeClr val="dk1"/>
                </a:solidFill>
              </a:rPr>
              <a:t> parts before building </a:t>
            </a:r>
            <a:endParaRPr sz="1600">
              <a:solidFill>
                <a:schemeClr val="dk1"/>
              </a:solidFill>
            </a:endParaRPr>
          </a:p>
          <a:p>
            <a:pPr indent="-330200" lvl="0" marL="457200" marR="0" rtl="0" algn="l">
              <a:lnSpc>
                <a:spcPct val="100000"/>
              </a:lnSpc>
              <a:spcBef>
                <a:spcPts val="0"/>
              </a:spcBef>
              <a:spcAft>
                <a:spcPts val="0"/>
              </a:spcAft>
              <a:buSzPts val="1600"/>
              <a:buChar char="●"/>
            </a:pPr>
            <a:r>
              <a:rPr lang="en" sz="1600">
                <a:solidFill>
                  <a:schemeClr val="dk1"/>
                </a:solidFill>
              </a:rPr>
              <a:t>PCB </a:t>
            </a:r>
            <a:r>
              <a:rPr lang="en" sz="1600">
                <a:solidFill>
                  <a:schemeClr val="dk1"/>
                </a:solidFill>
              </a:rPr>
              <a:t>manufacture and Assembly</a:t>
            </a:r>
            <a:r>
              <a:rPr lang="en" sz="1600">
                <a:solidFill>
                  <a:schemeClr val="dk1"/>
                </a:solidFill>
              </a:rPr>
              <a:t>: Ready to order, waiting on JLC (still 4/7)</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Build time: 7-10 days</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Shipping: 2-4 business days, (see screenshot)</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PCB will cost in total $562.64</a:t>
            </a:r>
            <a:endParaRPr sz="1600">
              <a:solidFill>
                <a:schemeClr val="dk1"/>
              </a:solidFill>
            </a:endParaRPr>
          </a:p>
          <a:p>
            <a:pPr indent="0" lvl="0" marL="0" marR="0" rtl="0" algn="l">
              <a:lnSpc>
                <a:spcPct val="100000"/>
              </a:lnSpc>
              <a:spcBef>
                <a:spcPts val="0"/>
              </a:spcBef>
              <a:spcAft>
                <a:spcPts val="0"/>
              </a:spcAft>
              <a:buNone/>
            </a:pPr>
            <a:r>
              <a:t/>
            </a:r>
            <a:endParaRPr sz="1600">
              <a:solidFill>
                <a:schemeClr val="dk1"/>
              </a:solidFill>
            </a:endParaRPr>
          </a:p>
          <a:p>
            <a:pPr indent="0" lvl="0" marL="0" marR="0" rtl="0" algn="l">
              <a:lnSpc>
                <a:spcPct val="100000"/>
              </a:lnSpc>
              <a:spcBef>
                <a:spcPts val="0"/>
              </a:spcBef>
              <a:spcAft>
                <a:spcPts val="0"/>
              </a:spcAft>
              <a:buClr>
                <a:srgbClr val="000000"/>
              </a:buClr>
              <a:buSzPts val="2000"/>
              <a:buFont typeface="Arial"/>
              <a:buNone/>
            </a:pPr>
            <a:r>
              <a:rPr b="1" lang="en" sz="1600">
                <a:solidFill>
                  <a:schemeClr val="dk1"/>
                </a:solidFill>
              </a:rPr>
              <a:t>Allocation of rest of budget ($1582.15)</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Trip to Qorvo ~ $235</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Waveform generator (AWG) </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VNA</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(Tools for next Senior Design Project)</a:t>
            </a:r>
            <a:endParaRPr sz="1600">
              <a:solidFill>
                <a:schemeClr val="dk1"/>
              </a:solidFill>
            </a:endParaRPr>
          </a:p>
          <a:p>
            <a:pPr indent="0" lvl="0" marL="0" marR="0" rtl="0" algn="l">
              <a:lnSpc>
                <a:spcPct val="100000"/>
              </a:lnSpc>
              <a:spcBef>
                <a:spcPts val="0"/>
              </a:spcBef>
              <a:spcAft>
                <a:spcPts val="0"/>
              </a:spcAft>
              <a:buNone/>
            </a:pPr>
            <a:r>
              <a:t/>
            </a:r>
            <a:endParaRPr sz="1600">
              <a:solidFill>
                <a:schemeClr val="dk1"/>
              </a:solidFill>
            </a:endParaRPr>
          </a:p>
        </p:txBody>
      </p:sp>
      <p:sp>
        <p:nvSpPr>
          <p:cNvPr id="280" name="Google Shape;280;g2af67689bf6_0_22"/>
          <p:cNvSpPr txBox="1"/>
          <p:nvPr>
            <p:ph idx="12" type="sldNum"/>
          </p:nvPr>
        </p:nvSpPr>
        <p:spPr>
          <a:xfrm>
            <a:off x="5853554" y="6393510"/>
            <a:ext cx="484800" cy="177000"/>
          </a:xfrm>
          <a:prstGeom prst="rect">
            <a:avLst/>
          </a:prstGeom>
          <a:noFill/>
          <a:ln>
            <a:noFill/>
          </a:ln>
        </p:spPr>
        <p:txBody>
          <a:bodyPr anchorCtr="0" anchor="b" bIns="19050" lIns="19050" spcFirstLastPara="1" rIns="19050" wrap="square" tIns="19050">
            <a:spAutoFit/>
          </a:bodyPr>
          <a:lstStyle/>
          <a:p>
            <a:pPr indent="0" lvl="0" marL="0" rtl="0" algn="ctr">
              <a:lnSpc>
                <a:spcPct val="100000"/>
              </a:lnSpc>
              <a:spcBef>
                <a:spcPts val="0"/>
              </a:spcBef>
              <a:spcAft>
                <a:spcPts val="0"/>
              </a:spcAft>
              <a:buClr>
                <a:srgbClr val="000000"/>
              </a:buClr>
              <a:buSzPts val="700"/>
              <a:buFont typeface="Helvetica Neue"/>
              <a:buNone/>
            </a:pPr>
            <a:fld id="{00000000-1234-1234-1234-123412341234}" type="slidenum">
              <a:rPr lang="en" sz="900">
                <a:solidFill>
                  <a:schemeClr val="lt1"/>
                </a:solidFill>
              </a:rPr>
              <a:t>‹#›</a:t>
            </a:fld>
            <a:endParaRPr sz="900">
              <a:solidFill>
                <a:schemeClr val="lt1"/>
              </a:solidFill>
            </a:endParaRPr>
          </a:p>
        </p:txBody>
      </p:sp>
      <p:sp>
        <p:nvSpPr>
          <p:cNvPr id="281" name="Google Shape;281;g2af67689bf6_0_22"/>
          <p:cNvSpPr txBox="1"/>
          <p:nvPr/>
        </p:nvSpPr>
        <p:spPr>
          <a:xfrm>
            <a:off x="674550" y="296400"/>
            <a:ext cx="10305300" cy="8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chemeClr val="dk1"/>
                </a:solidFill>
                <a:latin typeface="Arial"/>
                <a:ea typeface="Arial"/>
                <a:cs typeface="Arial"/>
                <a:sym typeface="Arial"/>
              </a:rPr>
              <a:t>Purchas</a:t>
            </a:r>
            <a:r>
              <a:rPr lang="en" sz="3200">
                <a:solidFill>
                  <a:schemeClr val="dk1"/>
                </a:solidFill>
              </a:rPr>
              <a:t>ing</a:t>
            </a:r>
            <a:r>
              <a:rPr b="0" i="0" lang="en" sz="3200" u="none" cap="none" strike="noStrike">
                <a:solidFill>
                  <a:schemeClr val="dk1"/>
                </a:solidFill>
                <a:latin typeface="Arial"/>
                <a:ea typeface="Arial"/>
                <a:cs typeface="Arial"/>
                <a:sym typeface="Arial"/>
              </a:rPr>
              <a:t> Status</a:t>
            </a:r>
            <a:endParaRPr b="0" i="0" sz="3200" u="none" cap="none" strike="noStrike">
              <a:solidFill>
                <a:srgbClr val="FF0000"/>
              </a:solidFill>
              <a:latin typeface="Arial"/>
              <a:ea typeface="Arial"/>
              <a:cs typeface="Arial"/>
              <a:sym typeface="Arial"/>
            </a:endParaRPr>
          </a:p>
        </p:txBody>
      </p:sp>
      <p:pic>
        <p:nvPicPr>
          <p:cNvPr id="282" name="Google Shape;282;g2af67689bf6_0_22"/>
          <p:cNvPicPr preferRelativeResize="0"/>
          <p:nvPr/>
        </p:nvPicPr>
        <p:blipFill>
          <a:blip r:embed="rId4">
            <a:alphaModFix/>
          </a:blip>
          <a:stretch>
            <a:fillRect/>
          </a:stretch>
        </p:blipFill>
        <p:spPr>
          <a:xfrm>
            <a:off x="7314250" y="2607024"/>
            <a:ext cx="3619450" cy="1410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3491ed2dee0_0_3"/>
          <p:cNvSpPr txBox="1"/>
          <p:nvPr>
            <p:ph idx="12" type="sldNum"/>
          </p:nvPr>
        </p:nvSpPr>
        <p:spPr>
          <a:xfrm>
            <a:off x="6000749" y="6553263"/>
            <a:ext cx="184500" cy="1821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000000"/>
              </a:buClr>
              <a:buSzPts val="700"/>
              <a:buFont typeface="Helvetica Neue"/>
              <a:buNone/>
            </a:pPr>
            <a:fld id="{00000000-1234-1234-1234-123412341234}" type="slidenum">
              <a:rPr lang="en"/>
              <a:t>‹#›</a:t>
            </a:fld>
            <a:endParaRPr sz="1333">
              <a:solidFill>
                <a:schemeClr val="dk2"/>
              </a:solidFill>
            </a:endParaRPr>
          </a:p>
        </p:txBody>
      </p:sp>
      <p:pic>
        <p:nvPicPr>
          <p:cNvPr id="289" name="Google Shape;289;g3491ed2dee0_0_3"/>
          <p:cNvPicPr preferRelativeResize="0"/>
          <p:nvPr/>
        </p:nvPicPr>
        <p:blipFill>
          <a:blip r:embed="rId3">
            <a:alphaModFix/>
          </a:blip>
          <a:stretch>
            <a:fillRect/>
          </a:stretch>
        </p:blipFill>
        <p:spPr>
          <a:xfrm>
            <a:off x="149400" y="1106000"/>
            <a:ext cx="11887200" cy="1493919"/>
          </a:xfrm>
          <a:prstGeom prst="rect">
            <a:avLst/>
          </a:prstGeom>
          <a:noFill/>
          <a:ln>
            <a:noFill/>
          </a:ln>
        </p:spPr>
      </p:pic>
      <p:pic>
        <p:nvPicPr>
          <p:cNvPr id="290" name="Google Shape;290;g3491ed2dee0_0_3"/>
          <p:cNvPicPr preferRelativeResize="0"/>
          <p:nvPr/>
        </p:nvPicPr>
        <p:blipFill>
          <a:blip r:embed="rId4">
            <a:alphaModFix/>
          </a:blip>
          <a:stretch>
            <a:fillRect/>
          </a:stretch>
        </p:blipFill>
        <p:spPr>
          <a:xfrm>
            <a:off x="152400" y="4328344"/>
            <a:ext cx="11887201" cy="1041384"/>
          </a:xfrm>
          <a:prstGeom prst="rect">
            <a:avLst/>
          </a:prstGeom>
          <a:noFill/>
          <a:ln>
            <a:noFill/>
          </a:ln>
        </p:spPr>
      </p:pic>
      <p:sp>
        <p:nvSpPr>
          <p:cNvPr id="291" name="Google Shape;291;g3491ed2dee0_0_3"/>
          <p:cNvSpPr txBox="1"/>
          <p:nvPr/>
        </p:nvSpPr>
        <p:spPr>
          <a:xfrm>
            <a:off x="152400" y="199325"/>
            <a:ext cx="10305300" cy="8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lang="en" sz="3200">
                <a:solidFill>
                  <a:schemeClr val="dk1"/>
                </a:solidFill>
              </a:rPr>
              <a:t>Waveform Generator</a:t>
            </a:r>
            <a:endParaRPr b="0" i="0" sz="3200" u="none" cap="none" strike="noStrike">
              <a:solidFill>
                <a:srgbClr val="FF0000"/>
              </a:solidFill>
              <a:latin typeface="Arial"/>
              <a:ea typeface="Arial"/>
              <a:cs typeface="Arial"/>
              <a:sym typeface="Arial"/>
            </a:endParaRPr>
          </a:p>
        </p:txBody>
      </p:sp>
      <p:sp>
        <p:nvSpPr>
          <p:cNvPr id="292" name="Google Shape;292;g3491ed2dee0_0_3"/>
          <p:cNvSpPr txBox="1"/>
          <p:nvPr/>
        </p:nvSpPr>
        <p:spPr>
          <a:xfrm>
            <a:off x="186675" y="3427663"/>
            <a:ext cx="10305300" cy="8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lang="en" sz="3200">
                <a:solidFill>
                  <a:schemeClr val="dk1"/>
                </a:solidFill>
              </a:rPr>
              <a:t>VNA</a:t>
            </a:r>
            <a:endParaRPr b="0" i="0" sz="3200" u="none" cap="none" strike="noStrike">
              <a:solidFill>
                <a:srgbClr val="FF0000"/>
              </a:solidFill>
              <a:latin typeface="Arial"/>
              <a:ea typeface="Arial"/>
              <a:cs typeface="Arial"/>
              <a:sym typeface="Arial"/>
            </a:endParaRPr>
          </a:p>
        </p:txBody>
      </p:sp>
      <p:sp>
        <p:nvSpPr>
          <p:cNvPr id="293" name="Google Shape;293;g3491ed2dee0_0_3"/>
          <p:cNvSpPr txBox="1"/>
          <p:nvPr/>
        </p:nvSpPr>
        <p:spPr>
          <a:xfrm>
            <a:off x="4270700" y="2652975"/>
            <a:ext cx="1570200" cy="1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rPr>
              <a:t>13MHz with DNC connector</a:t>
            </a:r>
            <a:endParaRPr sz="700">
              <a:solidFill>
                <a:srgbClr val="FF0000"/>
              </a:solidFill>
            </a:endParaRPr>
          </a:p>
        </p:txBody>
      </p:sp>
      <p:sp>
        <p:nvSpPr>
          <p:cNvPr id="294" name="Google Shape;294;g3491ed2dee0_0_3"/>
          <p:cNvSpPr txBox="1"/>
          <p:nvPr/>
        </p:nvSpPr>
        <p:spPr>
          <a:xfrm>
            <a:off x="2070500" y="2652975"/>
            <a:ext cx="572700" cy="1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rPr>
              <a:t>$409.00</a:t>
            </a:r>
            <a:endParaRPr sz="70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2"/>
          <p:cNvSpPr txBox="1"/>
          <p:nvPr/>
        </p:nvSpPr>
        <p:spPr>
          <a:xfrm>
            <a:off x="687150" y="1103824"/>
            <a:ext cx="10839300" cy="4078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 sz="2400" u="none" cap="none" strike="noStrike">
                <a:solidFill>
                  <a:srgbClr val="000000"/>
                </a:solidFill>
              </a:rPr>
              <a:t>Primary goal</a:t>
            </a:r>
            <a:endParaRPr b="1" i="0" sz="2400" u="none" cap="none" strike="noStrike">
              <a:solidFill>
                <a:srgbClr val="000000"/>
              </a:solidFill>
            </a:endParaRPr>
          </a:p>
          <a:p>
            <a:pPr indent="-355600" lvl="0" marL="9144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Design and Develop a modular, reconfigurable Software Defined Radio (SDR) platform that can accommodate future student projects and provide a flexible environment</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sz="2000"/>
          </a:p>
          <a:p>
            <a:pPr indent="0" lvl="0" marL="0" marR="0" rtl="0" algn="l">
              <a:lnSpc>
                <a:spcPct val="100000"/>
              </a:lnSpc>
              <a:spcBef>
                <a:spcPts val="0"/>
              </a:spcBef>
              <a:spcAft>
                <a:spcPts val="0"/>
              </a:spcAft>
              <a:buClr>
                <a:srgbClr val="000000"/>
              </a:buClr>
              <a:buSzPts val="3200"/>
              <a:buFont typeface="Arial"/>
              <a:buNone/>
            </a:pPr>
            <a:r>
              <a:rPr b="1" i="0" lang="en" sz="2400" u="none" cap="none" strike="noStrike">
                <a:solidFill>
                  <a:srgbClr val="000000"/>
                </a:solidFill>
              </a:rPr>
              <a:t>Key Functionality</a:t>
            </a:r>
            <a:endParaRPr b="1" i="0" sz="2400" u="none" cap="none" strike="noStrike">
              <a:solidFill>
                <a:srgbClr val="000000"/>
              </a:solidFill>
            </a:endParaRPr>
          </a:p>
          <a:p>
            <a:pPr indent="-355600" lvl="0" marL="9144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Enable testing of multiple RF modules simultaneously with an independent digital control</a:t>
            </a:r>
            <a:endParaRPr b="0" i="0" sz="2000" u="none" cap="none" strike="noStrike">
              <a:solidFill>
                <a:srgbClr val="000000"/>
              </a:solidFill>
              <a:latin typeface="Arial"/>
              <a:ea typeface="Arial"/>
              <a:cs typeface="Arial"/>
              <a:sym typeface="Arial"/>
            </a:endParaRPr>
          </a:p>
          <a:p>
            <a:pPr indent="-355600" lvl="0" marL="9144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Support a frequency range of 85 MHz to 2500 MHz with dual receive (Rx) channels</a:t>
            </a:r>
            <a:endParaRPr b="0" i="0" sz="2000" u="none" cap="none" strike="noStrike">
              <a:solidFill>
                <a:srgbClr val="000000"/>
              </a:solidFill>
              <a:latin typeface="Arial"/>
              <a:ea typeface="Arial"/>
              <a:cs typeface="Arial"/>
              <a:sym typeface="Arial"/>
            </a:endParaRPr>
          </a:p>
          <a:p>
            <a:pPr indent="-355600" lvl="0" marL="9144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Ensure interaction between hardware and software through an Ethernet/USB interface</a:t>
            </a:r>
            <a:endParaRPr b="0" i="0" sz="2000" u="none" cap="none" strike="noStrike">
              <a:solidFill>
                <a:srgbClr val="000000"/>
              </a:solidFill>
              <a:latin typeface="Arial"/>
              <a:ea typeface="Arial"/>
              <a:cs typeface="Arial"/>
              <a:sym typeface="Arial"/>
            </a:endParaRPr>
          </a:p>
        </p:txBody>
      </p:sp>
      <p:sp>
        <p:nvSpPr>
          <p:cNvPr id="140" name="Google Shape;140;p2"/>
          <p:cNvSpPr txBox="1"/>
          <p:nvPr>
            <p:ph idx="12" type="sldNum"/>
          </p:nvPr>
        </p:nvSpPr>
        <p:spPr>
          <a:xfrm>
            <a:off x="5853554" y="6393510"/>
            <a:ext cx="484892" cy="176972"/>
          </a:xfrm>
          <a:prstGeom prst="rect">
            <a:avLst/>
          </a:prstGeom>
          <a:noFill/>
          <a:ln>
            <a:noFill/>
          </a:ln>
        </p:spPr>
        <p:txBody>
          <a:bodyPr anchorCtr="0" anchor="b" bIns="19050" lIns="19050" spcFirstLastPara="1" rIns="19050" wrap="square" tIns="19050">
            <a:spAutoFit/>
          </a:bodyPr>
          <a:lstStyle/>
          <a:p>
            <a:pPr indent="0" lvl="0" marL="0" rtl="0" algn="ctr">
              <a:lnSpc>
                <a:spcPct val="100000"/>
              </a:lnSpc>
              <a:spcBef>
                <a:spcPts val="0"/>
              </a:spcBef>
              <a:spcAft>
                <a:spcPts val="0"/>
              </a:spcAft>
              <a:buClr>
                <a:srgbClr val="000000"/>
              </a:buClr>
              <a:buSzPts val="700"/>
              <a:buFont typeface="Helvetica Neue"/>
              <a:buNone/>
            </a:pPr>
            <a:fld id="{00000000-1234-1234-1234-123412341234}" type="slidenum">
              <a:rPr lang="en" sz="900">
                <a:solidFill>
                  <a:schemeClr val="lt1"/>
                </a:solidFill>
              </a:rPr>
              <a:t>‹#›</a:t>
            </a:fld>
            <a:endParaRPr sz="900">
              <a:solidFill>
                <a:schemeClr val="lt1"/>
              </a:solidFill>
            </a:endParaRPr>
          </a:p>
        </p:txBody>
      </p:sp>
      <p:sp>
        <p:nvSpPr>
          <p:cNvPr id="141" name="Google Shape;141;p2"/>
          <p:cNvSpPr txBox="1"/>
          <p:nvPr/>
        </p:nvSpPr>
        <p:spPr>
          <a:xfrm>
            <a:off x="674550" y="296400"/>
            <a:ext cx="10864500" cy="67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chemeClr val="dk1"/>
                </a:solidFill>
                <a:latin typeface="Arial"/>
                <a:ea typeface="Arial"/>
                <a:cs typeface="Arial"/>
                <a:sym typeface="Arial"/>
              </a:rPr>
              <a:t>Objective</a:t>
            </a:r>
            <a:endParaRPr b="0" i="0" sz="3200" u="none" cap="none" strike="noStrike">
              <a:solidFill>
                <a:srgbClr val="FF0000"/>
              </a:solidFill>
              <a:latin typeface="Arial"/>
              <a:ea typeface="Arial"/>
              <a:cs typeface="Arial"/>
              <a:sym typeface="Arial"/>
            </a:endParaRPr>
          </a:p>
        </p:txBody>
      </p:sp>
      <p:sp>
        <p:nvSpPr>
          <p:cNvPr id="142" name="Google Shape;142;p2"/>
          <p:cNvSpPr txBox="1"/>
          <p:nvPr/>
        </p:nvSpPr>
        <p:spPr>
          <a:xfrm>
            <a:off x="9329275" y="5315350"/>
            <a:ext cx="2633400" cy="3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Information from [C] Statement of Work</a:t>
            </a:r>
            <a:endParaRPr b="0" i="0" sz="1000" u="none" cap="none" strike="noStrike">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3491ed2dee0_0_19"/>
          <p:cNvSpPr txBox="1"/>
          <p:nvPr>
            <p:ph idx="12" type="sldNum"/>
          </p:nvPr>
        </p:nvSpPr>
        <p:spPr>
          <a:xfrm>
            <a:off x="6000749" y="6553263"/>
            <a:ext cx="184500" cy="1821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000000"/>
              </a:buClr>
              <a:buSzPts val="700"/>
              <a:buFont typeface="Helvetica Neue"/>
              <a:buNone/>
            </a:pPr>
            <a:fld id="{00000000-1234-1234-1234-123412341234}" type="slidenum">
              <a:rPr lang="en"/>
              <a:t>‹#›</a:t>
            </a:fld>
            <a:endParaRPr sz="1333">
              <a:solidFill>
                <a:schemeClr val="dk2"/>
              </a:solidFill>
            </a:endParaRPr>
          </a:p>
        </p:txBody>
      </p:sp>
      <p:pic>
        <p:nvPicPr>
          <p:cNvPr id="301" name="Google Shape;301;g3491ed2dee0_0_19"/>
          <p:cNvPicPr preferRelativeResize="0"/>
          <p:nvPr/>
        </p:nvPicPr>
        <p:blipFill>
          <a:blip r:embed="rId3">
            <a:alphaModFix/>
          </a:blip>
          <a:stretch>
            <a:fillRect/>
          </a:stretch>
        </p:blipFill>
        <p:spPr>
          <a:xfrm>
            <a:off x="152400" y="152400"/>
            <a:ext cx="10850674" cy="6248476"/>
          </a:xfrm>
          <a:prstGeom prst="rect">
            <a:avLst/>
          </a:prstGeom>
          <a:noFill/>
          <a:ln>
            <a:noFill/>
          </a:ln>
        </p:spPr>
      </p:pic>
      <p:sp>
        <p:nvSpPr>
          <p:cNvPr id="302" name="Google Shape;302;g3491ed2dee0_0_19"/>
          <p:cNvSpPr txBox="1"/>
          <p:nvPr/>
        </p:nvSpPr>
        <p:spPr>
          <a:xfrm>
            <a:off x="8576250" y="4628725"/>
            <a:ext cx="15132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0000"/>
                </a:solidFill>
              </a:rPr>
              <a:t>This will leave $449.28 left over in our budget</a:t>
            </a:r>
            <a:endParaRPr sz="150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g2af67689bf6_0_64"/>
          <p:cNvSpPr txBox="1"/>
          <p:nvPr/>
        </p:nvSpPr>
        <p:spPr>
          <a:xfrm>
            <a:off x="687150" y="1103824"/>
            <a:ext cx="10839300" cy="4078800"/>
          </a:xfrm>
          <a:prstGeom prst="rect">
            <a:avLst/>
          </a:prstGeom>
          <a:noFill/>
          <a:ln>
            <a:noFill/>
          </a:ln>
        </p:spPr>
        <p:txBody>
          <a:bodyPr anchorCtr="0" anchor="t" bIns="121900" lIns="121900" spcFirstLastPara="1" rIns="121900" wrap="square" tIns="121900">
            <a:noAutofit/>
          </a:bodyPr>
          <a:lstStyle/>
          <a:p>
            <a:pPr indent="-330200" lvl="0" marL="457200" rtl="0" algn="l">
              <a:spcBef>
                <a:spcPts val="0"/>
              </a:spcBef>
              <a:spcAft>
                <a:spcPts val="0"/>
              </a:spcAft>
              <a:buClr>
                <a:schemeClr val="dk1"/>
              </a:buClr>
              <a:buSzPts val="1600"/>
              <a:buChar char="●"/>
            </a:pPr>
            <a:r>
              <a:rPr b="1" lang="en" sz="1600">
                <a:solidFill>
                  <a:schemeClr val="dk1"/>
                </a:solidFill>
              </a:rPr>
              <a:t>Cultural Impact</a:t>
            </a:r>
            <a:r>
              <a:rPr lang="en" sz="1600">
                <a:solidFill>
                  <a:schemeClr val="dk1"/>
                </a:solidFill>
              </a:rPr>
              <a:t>: Encourages mentorship and collaboration among engineering students, fostering a more interdisciplinary learning environment. This initiative can help diversify Charlotte’s engineering culture, which has been traditionally power-focused, by expanding the school's expertise to include RF systems and other related fields</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Social Impact</a:t>
            </a:r>
            <a:r>
              <a:rPr lang="en" sz="1600">
                <a:solidFill>
                  <a:schemeClr val="dk1"/>
                </a:solidFill>
              </a:rPr>
              <a:t>: Expands access to hands-on RF learning experiences at Charlotte, increasing the number of students interested in this field. This heightened interest will lead to a broader, more diverse student body with enhanced RF knowledge and skills.</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Environmental Impact</a:t>
            </a:r>
            <a:r>
              <a:rPr lang="en" sz="1600">
                <a:solidFill>
                  <a:schemeClr val="dk1"/>
                </a:solidFill>
              </a:rPr>
              <a:t>: Reduces waste through a reusable and reconfigurable platform, eliminating the need for multiple receivers for various frequencies. This single, versatile device minimizes material waste, conserves resources, and requires less physical space.</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Economic Impact</a:t>
            </a:r>
            <a:r>
              <a:rPr lang="en" sz="1600">
                <a:solidFill>
                  <a:schemeClr val="dk1"/>
                </a:solidFill>
              </a:rPr>
              <a:t>: Lowers costs by providing a versatile, multi-use platform. By consolidating multiple functions into a single, reconfigurable device, fewer receivers are required, ultimately reducing expenses associated with interacting with various RF bands.</a:t>
            </a:r>
            <a:endParaRPr sz="1600">
              <a:solidFill>
                <a:schemeClr val="dk1"/>
              </a:solidFill>
            </a:endParaRPr>
          </a:p>
        </p:txBody>
      </p:sp>
      <p:sp>
        <p:nvSpPr>
          <p:cNvPr id="308" name="Google Shape;308;g2af67689bf6_0_64"/>
          <p:cNvSpPr txBox="1"/>
          <p:nvPr>
            <p:ph idx="12" type="sldNum"/>
          </p:nvPr>
        </p:nvSpPr>
        <p:spPr>
          <a:xfrm>
            <a:off x="5853554" y="6393510"/>
            <a:ext cx="484800" cy="177000"/>
          </a:xfrm>
          <a:prstGeom prst="rect">
            <a:avLst/>
          </a:prstGeom>
          <a:noFill/>
          <a:ln>
            <a:noFill/>
          </a:ln>
        </p:spPr>
        <p:txBody>
          <a:bodyPr anchorCtr="0" anchor="b" bIns="19050" lIns="19050" spcFirstLastPara="1" rIns="19050" wrap="square" tIns="19050">
            <a:spAutoFit/>
          </a:bodyPr>
          <a:lstStyle/>
          <a:p>
            <a:pPr indent="0" lvl="0" marL="0" rtl="0" algn="ctr">
              <a:lnSpc>
                <a:spcPct val="100000"/>
              </a:lnSpc>
              <a:spcBef>
                <a:spcPts val="0"/>
              </a:spcBef>
              <a:spcAft>
                <a:spcPts val="0"/>
              </a:spcAft>
              <a:buClr>
                <a:srgbClr val="000000"/>
              </a:buClr>
              <a:buSzPts val="700"/>
              <a:buFont typeface="Helvetica Neue"/>
              <a:buNone/>
            </a:pPr>
            <a:fld id="{00000000-1234-1234-1234-123412341234}" type="slidenum">
              <a:rPr lang="en" sz="900">
                <a:solidFill>
                  <a:schemeClr val="lt1"/>
                </a:solidFill>
              </a:rPr>
              <a:t>‹#›</a:t>
            </a:fld>
            <a:endParaRPr sz="900">
              <a:solidFill>
                <a:schemeClr val="lt1"/>
              </a:solidFill>
            </a:endParaRPr>
          </a:p>
        </p:txBody>
      </p:sp>
      <p:sp>
        <p:nvSpPr>
          <p:cNvPr id="309" name="Google Shape;309;g2af67689bf6_0_64"/>
          <p:cNvSpPr txBox="1"/>
          <p:nvPr/>
        </p:nvSpPr>
        <p:spPr>
          <a:xfrm>
            <a:off x="687150" y="335450"/>
            <a:ext cx="10305300" cy="8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200"/>
              <a:buFont typeface="Arial"/>
              <a:buNone/>
            </a:pPr>
            <a:r>
              <a:rPr lang="en" sz="3200">
                <a:solidFill>
                  <a:schemeClr val="dk1"/>
                </a:solidFill>
              </a:rPr>
              <a:t>Impact</a:t>
            </a:r>
            <a:endParaRPr sz="320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15"/>
          <p:cNvSpPr txBox="1"/>
          <p:nvPr/>
        </p:nvSpPr>
        <p:spPr>
          <a:xfrm>
            <a:off x="1536400" y="1117000"/>
            <a:ext cx="9119200" cy="2381200"/>
          </a:xfrm>
          <a:prstGeom prst="rect">
            <a:avLst/>
          </a:prstGeom>
          <a:noFill/>
          <a:ln>
            <a:noFill/>
          </a:ln>
        </p:spPr>
        <p:txBody>
          <a:bodyPr anchorCtr="0" anchor="ctr" bIns="60925" lIns="121900" spcFirstLastPara="1" rIns="121900" wrap="square" tIns="60925">
            <a:normAutofit/>
          </a:bodyPr>
          <a:lstStyle/>
          <a:p>
            <a:pPr indent="0" lvl="0" marL="0" marR="0" rtl="0" algn="ctr">
              <a:lnSpc>
                <a:spcPct val="90000"/>
              </a:lnSpc>
              <a:spcBef>
                <a:spcPts val="0"/>
              </a:spcBef>
              <a:spcAft>
                <a:spcPts val="0"/>
              </a:spcAft>
              <a:buClr>
                <a:srgbClr val="000000"/>
              </a:buClr>
              <a:buSzPts val="8000"/>
              <a:buFont typeface="Arial"/>
              <a:buNone/>
            </a:pPr>
            <a:r>
              <a:rPr b="0" i="0" lang="en" sz="8000" u="none" cap="none" strike="noStrike">
                <a:solidFill>
                  <a:srgbClr val="FFFFFF"/>
                </a:solidFill>
                <a:latin typeface="Oswald"/>
                <a:ea typeface="Oswald"/>
                <a:cs typeface="Oswald"/>
                <a:sym typeface="Oswald"/>
              </a:rPr>
              <a:t>Questions?</a:t>
            </a:r>
            <a:endParaRPr b="0" i="0" sz="133" u="none" cap="none" strike="noStrike">
              <a:solidFill>
                <a:srgbClr val="000000"/>
              </a:solidFill>
              <a:latin typeface="Arial"/>
              <a:ea typeface="Arial"/>
              <a:cs typeface="Arial"/>
              <a:sym typeface="Arial"/>
            </a:endParaRPr>
          </a:p>
        </p:txBody>
      </p:sp>
      <p:sp>
        <p:nvSpPr>
          <p:cNvPr id="315" name="Google Shape;315;p15"/>
          <p:cNvSpPr txBox="1"/>
          <p:nvPr/>
        </p:nvSpPr>
        <p:spPr>
          <a:xfrm>
            <a:off x="2235605" y="5580323"/>
            <a:ext cx="7195628" cy="700482"/>
          </a:xfrm>
          <a:prstGeom prst="rect">
            <a:avLst/>
          </a:prstGeom>
          <a:noFill/>
          <a:ln>
            <a:noFill/>
          </a:ln>
        </p:spPr>
        <p:txBody>
          <a:bodyPr anchorCtr="0" anchor="t" bIns="60925" lIns="121900" spcFirstLastPara="1" rIns="121900" wrap="square" tIns="60925">
            <a:normAutofit/>
          </a:bodyPr>
          <a:lstStyle/>
          <a:p>
            <a:pPr indent="0" lvl="0" marL="0" marR="0" rtl="0" algn="ctr">
              <a:lnSpc>
                <a:spcPct val="9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30259471558_0_5"/>
          <p:cNvSpPr txBox="1"/>
          <p:nvPr/>
        </p:nvSpPr>
        <p:spPr>
          <a:xfrm>
            <a:off x="687150" y="744900"/>
            <a:ext cx="5048100" cy="5836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0" i="0" lang="en" sz="1200" u="none" cap="none" strike="noStrike">
                <a:solidFill>
                  <a:srgbClr val="1F1F1F"/>
                </a:solidFill>
                <a:highlight>
                  <a:schemeClr val="lt1"/>
                </a:highlight>
                <a:latin typeface="Roboto"/>
                <a:ea typeface="Roboto"/>
                <a:cs typeface="Roboto"/>
                <a:sym typeface="Roboto"/>
              </a:rPr>
              <a:t>[A] </a:t>
            </a:r>
            <a:endParaRPr b="0" i="0" sz="1200" u="none" cap="none" strike="noStrike">
              <a:solidFill>
                <a:srgbClr val="1F1F1F"/>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200" u="none" cap="none" strike="noStrike">
                <a:solidFill>
                  <a:srgbClr val="000000"/>
                </a:solidFill>
                <a:latin typeface="Arial"/>
                <a:ea typeface="Arial"/>
                <a:cs typeface="Arial"/>
                <a:sym typeface="Arial"/>
              </a:rPr>
              <a:t>Title: Statement of Work (SOW)</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200" u="none" cap="none" strike="noStrike">
                <a:solidFill>
                  <a:srgbClr val="000000"/>
                </a:solidFill>
                <a:latin typeface="Arial"/>
                <a:ea typeface="Arial"/>
                <a:cs typeface="Arial"/>
                <a:sym typeface="Arial"/>
              </a:rPr>
              <a:t>Author: QORVO_RADIO Design Team</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200" u="none" cap="none" strike="noStrike">
                <a:solidFill>
                  <a:srgbClr val="000000"/>
                </a:solidFill>
                <a:latin typeface="Arial"/>
                <a:ea typeface="Arial"/>
                <a:cs typeface="Arial"/>
                <a:sym typeface="Arial"/>
              </a:rPr>
              <a:t>Description: Finalized objectives and deliverables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200" u="none" cap="none" strike="noStrike">
                <a:solidFill>
                  <a:srgbClr val="000000"/>
                </a:solidFill>
                <a:latin typeface="Arial"/>
                <a:ea typeface="Arial"/>
                <a:cs typeface="Arial"/>
                <a:sym typeface="Arial"/>
              </a:rPr>
              <a:t>File: </a:t>
            </a:r>
            <a:r>
              <a:rPr b="0" i="0" lang="en" sz="1200" u="sng" cap="none" strike="noStrike">
                <a:solidFill>
                  <a:schemeClr val="hlink"/>
                </a:solidFill>
                <a:latin typeface="Arial"/>
                <a:ea typeface="Arial"/>
                <a:cs typeface="Arial"/>
                <a:sym typeface="Arial"/>
                <a:hlinkClick r:id="rId3"/>
              </a:rPr>
              <a:t>QORVO_RADIO_PerformanceSpec_and_SOW.docx</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200" u="none" cap="none" strike="noStrike">
                <a:solidFill>
                  <a:srgbClr val="000000"/>
                </a:solidFill>
                <a:latin typeface="Arial"/>
                <a:ea typeface="Arial"/>
                <a:cs typeface="Arial"/>
                <a:sym typeface="Arial"/>
              </a:rPr>
              <a:t>File Location: SD2_QORVO_RADIO_S25&gt;Reports and Documents&gt;PROJECT MANAGEMENT&gt;QORVO_RADIO_SOW.docx</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200" u="none" cap="none" strike="noStrike">
                <a:solidFill>
                  <a:srgbClr val="1F1F1F"/>
                </a:solidFill>
                <a:highlight>
                  <a:schemeClr val="lt1"/>
                </a:highlight>
                <a:latin typeface="Roboto"/>
                <a:ea typeface="Roboto"/>
                <a:cs typeface="Roboto"/>
                <a:sym typeface="Roboto"/>
              </a:rPr>
              <a:t>[B] </a:t>
            </a:r>
            <a:endParaRPr b="0" i="0" sz="1200" u="none" cap="none" strike="noStrike">
              <a:solidFill>
                <a:srgbClr val="1F1F1F"/>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200" u="none" cap="none" strike="noStrike">
                <a:solidFill>
                  <a:srgbClr val="000000"/>
                </a:solidFill>
                <a:latin typeface="Arial"/>
                <a:ea typeface="Arial"/>
                <a:cs typeface="Arial"/>
                <a:sym typeface="Arial"/>
              </a:rPr>
              <a:t>Title: </a:t>
            </a:r>
            <a:r>
              <a:rPr lang="en" sz="1200"/>
              <a:t>Signal Chain Analysis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200" u="none" cap="none" strike="noStrike">
                <a:solidFill>
                  <a:srgbClr val="000000"/>
                </a:solidFill>
                <a:latin typeface="Arial"/>
                <a:ea typeface="Arial"/>
                <a:cs typeface="Arial"/>
                <a:sym typeface="Arial"/>
              </a:rPr>
              <a:t>Author: </a:t>
            </a:r>
            <a:r>
              <a:rPr lang="en" sz="1200"/>
              <a:t>Andrew Nicola</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200" u="none" cap="none" strike="noStrike">
                <a:solidFill>
                  <a:srgbClr val="000000"/>
                </a:solidFill>
                <a:latin typeface="Arial"/>
                <a:ea typeface="Arial"/>
                <a:cs typeface="Arial"/>
                <a:sym typeface="Arial"/>
              </a:rPr>
              <a:t>Description: </a:t>
            </a:r>
            <a:r>
              <a:rPr lang="en" sz="1200"/>
              <a:t>Excel sheet with signal chain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200" u="none" cap="none" strike="noStrike">
                <a:solidFill>
                  <a:srgbClr val="000000"/>
                </a:solidFill>
                <a:latin typeface="Arial"/>
                <a:ea typeface="Arial"/>
                <a:cs typeface="Arial"/>
                <a:sym typeface="Arial"/>
              </a:rPr>
              <a:t>File: </a:t>
            </a:r>
            <a:r>
              <a:rPr lang="en" sz="1200" u="sng">
                <a:solidFill>
                  <a:schemeClr val="hlink"/>
                </a:solidFill>
                <a:hlinkClick r:id="rId4"/>
              </a:rPr>
              <a:t>SIGNAL_CHAIN.xlsx</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200" u="none" cap="none" strike="noStrike">
                <a:solidFill>
                  <a:srgbClr val="000000"/>
                </a:solidFill>
                <a:latin typeface="Arial"/>
                <a:ea typeface="Arial"/>
                <a:cs typeface="Arial"/>
                <a:sym typeface="Arial"/>
              </a:rPr>
              <a:t>File Location:SD</a:t>
            </a:r>
            <a:r>
              <a:rPr lang="en" sz="1200"/>
              <a:t>1</a:t>
            </a:r>
            <a:r>
              <a:rPr b="0" i="0" lang="en" sz="1200" u="none" cap="none" strike="noStrike">
                <a:solidFill>
                  <a:srgbClr val="000000"/>
                </a:solidFill>
                <a:latin typeface="Arial"/>
                <a:ea typeface="Arial"/>
                <a:cs typeface="Arial"/>
                <a:sym typeface="Arial"/>
              </a:rPr>
              <a:t>_QORVO_RADIO_</a:t>
            </a:r>
            <a:r>
              <a:rPr lang="en" sz="1200"/>
              <a:t>F24</a:t>
            </a:r>
            <a:r>
              <a:rPr b="0" i="0" lang="en" sz="1200" u="none" cap="none" strike="noStrike">
                <a:solidFill>
                  <a:srgbClr val="000000"/>
                </a:solidFill>
                <a:latin typeface="Arial"/>
                <a:ea typeface="Arial"/>
                <a:cs typeface="Arial"/>
                <a:sym typeface="Arial"/>
              </a:rPr>
              <a:t>&gt;</a:t>
            </a:r>
            <a:r>
              <a:rPr lang="en" sz="1200"/>
              <a:t>CALCULATIONS </a:t>
            </a:r>
            <a:r>
              <a:rPr b="0" i="0" lang="en" sz="1200" u="none" cap="none" strike="noStrike">
                <a:solidFill>
                  <a:srgbClr val="000000"/>
                </a:solidFill>
                <a:latin typeface="Arial"/>
                <a:ea typeface="Arial"/>
                <a:cs typeface="Arial"/>
                <a:sym typeface="Arial"/>
              </a:rPr>
              <a:t>&gt;</a:t>
            </a:r>
            <a:r>
              <a:rPr lang="en" sz="1200"/>
              <a:t>SIGNAL_CHAIN</a:t>
            </a:r>
            <a:r>
              <a:rPr b="0" i="0" lang="en" sz="1200" u="none" cap="none" strike="noStrike">
                <a:solidFill>
                  <a:srgbClr val="000000"/>
                </a:solidFill>
                <a:latin typeface="Arial"/>
                <a:ea typeface="Arial"/>
                <a:cs typeface="Arial"/>
                <a:sym typeface="Arial"/>
              </a:rPr>
              <a:t>.xlsx</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200" u="none" cap="none" strike="noStrike">
              <a:solidFill>
                <a:srgbClr val="000000"/>
              </a:solidFill>
              <a:latin typeface="Arial"/>
              <a:ea typeface="Arial"/>
              <a:cs typeface="Arial"/>
              <a:sym typeface="Arial"/>
            </a:endParaRPr>
          </a:p>
          <a:p>
            <a:pPr indent="0" lvl="0" marL="0" rtl="0" algn="l">
              <a:spcBef>
                <a:spcPts val="0"/>
              </a:spcBef>
              <a:spcAft>
                <a:spcPts val="0"/>
              </a:spcAft>
              <a:buClr>
                <a:srgbClr val="000000"/>
              </a:buClr>
              <a:buSzPts val="1600"/>
              <a:buFont typeface="Arial"/>
              <a:buNone/>
            </a:pPr>
            <a:r>
              <a:rPr lang="en" sz="1200">
                <a:solidFill>
                  <a:srgbClr val="1F1F1F"/>
                </a:solidFill>
                <a:highlight>
                  <a:schemeClr val="lt1"/>
                </a:highlight>
                <a:latin typeface="Roboto"/>
                <a:ea typeface="Roboto"/>
                <a:cs typeface="Roboto"/>
                <a:sym typeface="Roboto"/>
              </a:rPr>
              <a:t>[C] </a:t>
            </a:r>
            <a:endParaRPr sz="1200">
              <a:solidFill>
                <a:srgbClr val="1F1F1F"/>
              </a:solidFill>
              <a:highlight>
                <a:schemeClr val="lt1"/>
              </a:highlight>
              <a:latin typeface="Roboto"/>
              <a:ea typeface="Roboto"/>
              <a:cs typeface="Roboto"/>
              <a:sym typeface="Roboto"/>
            </a:endParaRPr>
          </a:p>
          <a:p>
            <a:pPr indent="0" lvl="0" marL="0" rtl="0" algn="l">
              <a:spcBef>
                <a:spcPts val="0"/>
              </a:spcBef>
              <a:spcAft>
                <a:spcPts val="0"/>
              </a:spcAft>
              <a:buClr>
                <a:srgbClr val="000000"/>
              </a:buClr>
              <a:buSzPts val="1600"/>
              <a:buFont typeface="Arial"/>
              <a:buNone/>
            </a:pPr>
            <a:r>
              <a:rPr lang="en" sz="1200"/>
              <a:t>Title: Filtering</a:t>
            </a:r>
            <a:endParaRPr sz="1200"/>
          </a:p>
          <a:p>
            <a:pPr indent="0" lvl="0" marL="0" rtl="0" algn="l">
              <a:spcBef>
                <a:spcPts val="0"/>
              </a:spcBef>
              <a:spcAft>
                <a:spcPts val="0"/>
              </a:spcAft>
              <a:buClr>
                <a:srgbClr val="000000"/>
              </a:buClr>
              <a:buSzPts val="1600"/>
              <a:buFont typeface="Arial"/>
              <a:buNone/>
            </a:pPr>
            <a:r>
              <a:rPr lang="en" sz="1200"/>
              <a:t>Author: Andrew Nicola</a:t>
            </a:r>
            <a:endParaRPr sz="1200"/>
          </a:p>
          <a:p>
            <a:pPr indent="0" lvl="0" marL="0" rtl="0" algn="l">
              <a:spcBef>
                <a:spcPts val="0"/>
              </a:spcBef>
              <a:spcAft>
                <a:spcPts val="0"/>
              </a:spcAft>
              <a:buClr>
                <a:srgbClr val="000000"/>
              </a:buClr>
              <a:buSzPts val="1600"/>
              <a:buFont typeface="Arial"/>
              <a:buNone/>
            </a:pPr>
            <a:r>
              <a:rPr lang="en" sz="1200"/>
              <a:t>Description: Filtering simulations</a:t>
            </a:r>
            <a:endParaRPr sz="1200"/>
          </a:p>
          <a:p>
            <a:pPr indent="0" lvl="0" marL="0" rtl="0" algn="l">
              <a:spcBef>
                <a:spcPts val="0"/>
              </a:spcBef>
              <a:spcAft>
                <a:spcPts val="0"/>
              </a:spcAft>
              <a:buClr>
                <a:srgbClr val="000000"/>
              </a:buClr>
              <a:buSzPts val="1600"/>
              <a:buFont typeface="Arial"/>
              <a:buNone/>
            </a:pPr>
            <a:r>
              <a:rPr lang="en" sz="1200"/>
              <a:t>File:</a:t>
            </a:r>
            <a:r>
              <a:rPr lang="en" sz="1200" u="sng">
                <a:solidFill>
                  <a:schemeClr val="hlink"/>
                </a:solidFill>
                <a:hlinkClick r:id="rId5"/>
              </a:rPr>
              <a:t>LPF&amp;AA_FILTER.png</a:t>
            </a:r>
            <a:endParaRPr sz="1200"/>
          </a:p>
          <a:p>
            <a:pPr indent="0" lvl="0" marL="0" rtl="0" algn="l">
              <a:spcBef>
                <a:spcPts val="0"/>
              </a:spcBef>
              <a:spcAft>
                <a:spcPts val="0"/>
              </a:spcAft>
              <a:buClr>
                <a:srgbClr val="000000"/>
              </a:buClr>
              <a:buSzPts val="1600"/>
              <a:buFont typeface="Arial"/>
              <a:buNone/>
            </a:pPr>
            <a:r>
              <a:rPr lang="en" sz="1200"/>
              <a:t>File Location:SD1_QORVO_RADIO_F24&gt;DRAWINGS&gt;&gt;FILTER&gt;LPF&amp;AA_FILTER.png</a:t>
            </a:r>
            <a:endParaRPr sz="1200"/>
          </a:p>
          <a:p>
            <a:pPr indent="0" lvl="0" marL="0" marR="0" rtl="0" algn="l">
              <a:lnSpc>
                <a:spcPct val="100000"/>
              </a:lnSpc>
              <a:spcBef>
                <a:spcPts val="0"/>
              </a:spcBef>
              <a:spcAft>
                <a:spcPts val="0"/>
              </a:spcAft>
              <a:buClr>
                <a:srgbClr val="000000"/>
              </a:buClr>
              <a:buSzPts val="1600"/>
              <a:buFont typeface="Arial"/>
              <a:buNone/>
            </a:pPr>
            <a:r>
              <a:t/>
            </a:r>
            <a:endParaRPr sz="1200"/>
          </a:p>
          <a:p>
            <a:pPr indent="0" lvl="0" marL="0" rtl="0" algn="l">
              <a:spcBef>
                <a:spcPts val="0"/>
              </a:spcBef>
              <a:spcAft>
                <a:spcPts val="0"/>
              </a:spcAft>
              <a:buClr>
                <a:srgbClr val="000000"/>
              </a:buClr>
              <a:buSzPts val="1600"/>
              <a:buFont typeface="Arial"/>
              <a:buNone/>
            </a:pPr>
            <a:r>
              <a:rPr lang="en" sz="1200">
                <a:solidFill>
                  <a:srgbClr val="1F1F1F"/>
                </a:solidFill>
                <a:highlight>
                  <a:schemeClr val="lt1"/>
                </a:highlight>
                <a:latin typeface="Roboto"/>
                <a:ea typeface="Roboto"/>
                <a:cs typeface="Roboto"/>
                <a:sym typeface="Roboto"/>
              </a:rPr>
              <a:t>[D] </a:t>
            </a:r>
            <a:endParaRPr sz="1200">
              <a:solidFill>
                <a:srgbClr val="1F1F1F"/>
              </a:solidFill>
              <a:highlight>
                <a:schemeClr val="lt1"/>
              </a:highlight>
              <a:latin typeface="Roboto"/>
              <a:ea typeface="Roboto"/>
              <a:cs typeface="Roboto"/>
              <a:sym typeface="Roboto"/>
            </a:endParaRPr>
          </a:p>
          <a:p>
            <a:pPr indent="0" lvl="0" marL="0" rtl="0" algn="l">
              <a:spcBef>
                <a:spcPts val="0"/>
              </a:spcBef>
              <a:spcAft>
                <a:spcPts val="0"/>
              </a:spcAft>
              <a:buClr>
                <a:srgbClr val="000000"/>
              </a:buClr>
              <a:buSzPts val="1600"/>
              <a:buFont typeface="Arial"/>
              <a:buNone/>
            </a:pPr>
            <a:r>
              <a:rPr lang="en" sz="1200"/>
              <a:t>Title: Power Supply</a:t>
            </a:r>
            <a:endParaRPr sz="1200"/>
          </a:p>
          <a:p>
            <a:pPr indent="0" lvl="0" marL="0" rtl="0" algn="l">
              <a:spcBef>
                <a:spcPts val="0"/>
              </a:spcBef>
              <a:spcAft>
                <a:spcPts val="0"/>
              </a:spcAft>
              <a:buClr>
                <a:srgbClr val="000000"/>
              </a:buClr>
              <a:buSzPts val="1600"/>
              <a:buFont typeface="Arial"/>
              <a:buNone/>
            </a:pPr>
            <a:r>
              <a:rPr lang="en" sz="1200"/>
              <a:t>Author: Mean Well USA Inc</a:t>
            </a:r>
            <a:endParaRPr sz="1200"/>
          </a:p>
          <a:p>
            <a:pPr indent="0" lvl="0" marL="0" rtl="0" algn="l">
              <a:spcBef>
                <a:spcPts val="0"/>
              </a:spcBef>
              <a:spcAft>
                <a:spcPts val="0"/>
              </a:spcAft>
              <a:buClr>
                <a:srgbClr val="000000"/>
              </a:buClr>
              <a:buSzPts val="1600"/>
              <a:buFont typeface="Arial"/>
              <a:buNone/>
            </a:pPr>
            <a:r>
              <a:rPr lang="en" sz="1200"/>
              <a:t>Description: Power supply</a:t>
            </a:r>
            <a:endParaRPr sz="1200"/>
          </a:p>
          <a:p>
            <a:pPr indent="0" lvl="0" marL="0" rtl="0" algn="l">
              <a:spcBef>
                <a:spcPts val="0"/>
              </a:spcBef>
              <a:spcAft>
                <a:spcPts val="0"/>
              </a:spcAft>
              <a:buClr>
                <a:srgbClr val="000000"/>
              </a:buClr>
              <a:buSzPts val="1600"/>
              <a:buFont typeface="Arial"/>
              <a:buNone/>
            </a:pPr>
            <a:r>
              <a:rPr lang="en" sz="1200"/>
              <a:t>Link:  </a:t>
            </a:r>
            <a:r>
              <a:rPr lang="en" sz="1200" u="sng">
                <a:solidFill>
                  <a:schemeClr val="hlink"/>
                </a:solidFill>
                <a:hlinkClick r:id="rId6"/>
              </a:rPr>
              <a:t>Power Supply</a:t>
            </a:r>
            <a:endParaRPr sz="1200"/>
          </a:p>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600"/>
              <a:buFont typeface="Arial"/>
              <a:buNone/>
            </a:pPr>
            <a:r>
              <a:t/>
            </a:r>
            <a:endParaRPr b="0" i="0" sz="1600" u="none" cap="none" strike="noStrike">
              <a:solidFill>
                <a:srgbClr val="1F1F1F"/>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Arial"/>
              <a:ea typeface="Arial"/>
              <a:cs typeface="Arial"/>
              <a:sym typeface="Arial"/>
            </a:endParaRPr>
          </a:p>
        </p:txBody>
      </p:sp>
      <p:sp>
        <p:nvSpPr>
          <p:cNvPr id="322" name="Google Shape;322;g30259471558_0_5"/>
          <p:cNvSpPr txBox="1"/>
          <p:nvPr/>
        </p:nvSpPr>
        <p:spPr>
          <a:xfrm>
            <a:off x="674550" y="137450"/>
            <a:ext cx="10864500" cy="67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Arial"/>
                <a:ea typeface="Arial"/>
                <a:cs typeface="Arial"/>
                <a:sym typeface="Arial"/>
              </a:rPr>
              <a:t>Appendix </a:t>
            </a:r>
            <a:endParaRPr b="0" i="0" sz="3200" u="none" cap="none" strike="noStrike">
              <a:solidFill>
                <a:srgbClr val="FF0000"/>
              </a:solidFill>
              <a:latin typeface="Arial"/>
              <a:ea typeface="Arial"/>
              <a:cs typeface="Arial"/>
              <a:sym typeface="Arial"/>
            </a:endParaRPr>
          </a:p>
        </p:txBody>
      </p:sp>
      <p:sp>
        <p:nvSpPr>
          <p:cNvPr id="323" name="Google Shape;323;g30259471558_0_5"/>
          <p:cNvSpPr txBox="1"/>
          <p:nvPr/>
        </p:nvSpPr>
        <p:spPr>
          <a:xfrm>
            <a:off x="5766075" y="744900"/>
            <a:ext cx="56571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F1F1F"/>
                </a:solidFill>
                <a:highlight>
                  <a:schemeClr val="lt1"/>
                </a:highlight>
                <a:latin typeface="Roboto"/>
                <a:ea typeface="Roboto"/>
                <a:cs typeface="Roboto"/>
                <a:sym typeface="Roboto"/>
              </a:rPr>
              <a:t>[E] </a:t>
            </a:r>
            <a:endParaRPr sz="1200">
              <a:solidFill>
                <a:srgbClr val="1F1F1F"/>
              </a:solidFill>
              <a:highlight>
                <a:schemeClr val="lt1"/>
              </a:highlight>
              <a:latin typeface="Roboto"/>
              <a:ea typeface="Roboto"/>
              <a:cs typeface="Roboto"/>
              <a:sym typeface="Roboto"/>
            </a:endParaRPr>
          </a:p>
          <a:p>
            <a:pPr indent="0" lvl="0" marL="0" rtl="0" algn="l">
              <a:spcBef>
                <a:spcPts val="0"/>
              </a:spcBef>
              <a:spcAft>
                <a:spcPts val="0"/>
              </a:spcAft>
              <a:buNone/>
            </a:pPr>
            <a:r>
              <a:rPr lang="en" sz="1200"/>
              <a:t>Title: PCB </a:t>
            </a:r>
            <a:endParaRPr sz="1200"/>
          </a:p>
          <a:p>
            <a:pPr indent="0" lvl="0" marL="0" rtl="0" algn="l">
              <a:spcBef>
                <a:spcPts val="0"/>
              </a:spcBef>
              <a:spcAft>
                <a:spcPts val="0"/>
              </a:spcAft>
              <a:buNone/>
            </a:pPr>
            <a:r>
              <a:rPr lang="en" sz="1200"/>
              <a:t>Author: Nathan Waters</a:t>
            </a:r>
            <a:endParaRPr sz="1200"/>
          </a:p>
          <a:p>
            <a:pPr indent="0" lvl="0" marL="0" rtl="0" algn="l">
              <a:spcBef>
                <a:spcPts val="0"/>
              </a:spcBef>
              <a:spcAft>
                <a:spcPts val="0"/>
              </a:spcAft>
              <a:buNone/>
            </a:pPr>
            <a:r>
              <a:rPr lang="en" sz="1200"/>
              <a:t>Description: RF-front end screenshots</a:t>
            </a:r>
            <a:endParaRPr sz="1200"/>
          </a:p>
          <a:p>
            <a:pPr indent="0" lvl="0" marL="0" rtl="0" algn="l">
              <a:spcBef>
                <a:spcPts val="0"/>
              </a:spcBef>
              <a:spcAft>
                <a:spcPts val="0"/>
              </a:spcAft>
              <a:buNone/>
            </a:pPr>
            <a:r>
              <a:rPr lang="en" sz="1200"/>
              <a:t>File Location:SD2_QORVO_RADIO_S25&gt;DRAWINGS&gt;PCB&gt;LAYOUT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solidFill>
                  <a:srgbClr val="1F1F1F"/>
                </a:solidFill>
                <a:highlight>
                  <a:schemeClr val="lt1"/>
                </a:highlight>
                <a:latin typeface="Roboto"/>
                <a:ea typeface="Roboto"/>
                <a:cs typeface="Roboto"/>
                <a:sym typeface="Roboto"/>
              </a:rPr>
              <a:t>[F] </a:t>
            </a:r>
            <a:endParaRPr sz="1200">
              <a:solidFill>
                <a:srgbClr val="1F1F1F"/>
              </a:solidFill>
              <a:highlight>
                <a:schemeClr val="lt1"/>
              </a:highlight>
              <a:latin typeface="Roboto"/>
              <a:ea typeface="Roboto"/>
              <a:cs typeface="Roboto"/>
              <a:sym typeface="Roboto"/>
            </a:endParaRPr>
          </a:p>
          <a:p>
            <a:pPr indent="0" lvl="0" marL="0" rtl="0" algn="l">
              <a:spcBef>
                <a:spcPts val="0"/>
              </a:spcBef>
              <a:spcAft>
                <a:spcPts val="0"/>
              </a:spcAft>
              <a:buNone/>
            </a:pPr>
            <a:r>
              <a:rPr lang="en" sz="1200"/>
              <a:t>Title: Project Plan</a:t>
            </a:r>
            <a:endParaRPr sz="1200"/>
          </a:p>
          <a:p>
            <a:pPr indent="0" lvl="0" marL="0" rtl="0" algn="l">
              <a:spcBef>
                <a:spcPts val="0"/>
              </a:spcBef>
              <a:spcAft>
                <a:spcPts val="0"/>
              </a:spcAft>
              <a:buNone/>
            </a:pPr>
            <a:r>
              <a:rPr lang="en" sz="1200"/>
              <a:t>Author: Nathan Waters</a:t>
            </a:r>
            <a:endParaRPr sz="1200"/>
          </a:p>
          <a:p>
            <a:pPr indent="0" lvl="0" marL="0" rtl="0" algn="l">
              <a:spcBef>
                <a:spcPts val="0"/>
              </a:spcBef>
              <a:spcAft>
                <a:spcPts val="0"/>
              </a:spcAft>
              <a:buNone/>
            </a:pPr>
            <a:r>
              <a:rPr lang="en" sz="1200"/>
              <a:t>Description: Project plan</a:t>
            </a:r>
            <a:endParaRPr sz="1200"/>
          </a:p>
          <a:p>
            <a:pPr indent="0" lvl="0" marL="0" rtl="0" algn="l">
              <a:spcBef>
                <a:spcPts val="0"/>
              </a:spcBef>
              <a:spcAft>
                <a:spcPts val="0"/>
              </a:spcAft>
              <a:buNone/>
            </a:pPr>
            <a:r>
              <a:rPr lang="en" sz="1200"/>
              <a:t>File Location:SD2_QORVO_RADIO_S25&gt;Report and Documents&gt; QORVO_RADIO_Plan_RevC.xlsx</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solidFill>
                  <a:srgbClr val="1F1F1F"/>
                </a:solidFill>
                <a:highlight>
                  <a:schemeClr val="lt1"/>
                </a:highlight>
                <a:latin typeface="Roboto"/>
                <a:ea typeface="Roboto"/>
                <a:cs typeface="Roboto"/>
                <a:sym typeface="Roboto"/>
              </a:rPr>
              <a:t>[G] </a:t>
            </a:r>
            <a:endParaRPr sz="1200">
              <a:solidFill>
                <a:srgbClr val="1F1F1F"/>
              </a:solidFill>
              <a:highlight>
                <a:schemeClr val="lt1"/>
              </a:highlight>
              <a:latin typeface="Roboto"/>
              <a:ea typeface="Roboto"/>
              <a:cs typeface="Roboto"/>
              <a:sym typeface="Roboto"/>
            </a:endParaRPr>
          </a:p>
          <a:p>
            <a:pPr indent="0" lvl="0" marL="0" rtl="0" algn="l">
              <a:spcBef>
                <a:spcPts val="0"/>
              </a:spcBef>
              <a:spcAft>
                <a:spcPts val="0"/>
              </a:spcAft>
              <a:buNone/>
            </a:pPr>
            <a:r>
              <a:rPr lang="en" sz="1200"/>
              <a:t>Title: Budget Allocation</a:t>
            </a:r>
            <a:endParaRPr sz="1200"/>
          </a:p>
          <a:p>
            <a:pPr indent="0" lvl="0" marL="0" rtl="0" algn="l">
              <a:spcBef>
                <a:spcPts val="0"/>
              </a:spcBef>
              <a:spcAft>
                <a:spcPts val="0"/>
              </a:spcAft>
              <a:buNone/>
            </a:pPr>
            <a:r>
              <a:rPr lang="en" sz="1200"/>
              <a:t>Author: Nathan Waters</a:t>
            </a:r>
            <a:endParaRPr sz="1200"/>
          </a:p>
          <a:p>
            <a:pPr indent="0" lvl="0" marL="0" rtl="0" algn="l">
              <a:spcBef>
                <a:spcPts val="0"/>
              </a:spcBef>
              <a:spcAft>
                <a:spcPts val="0"/>
              </a:spcAft>
              <a:buNone/>
            </a:pPr>
            <a:r>
              <a:rPr lang="en" sz="1200"/>
              <a:t>Description: Decision matrix for spending rest of budget</a:t>
            </a:r>
            <a:endParaRPr sz="1200"/>
          </a:p>
          <a:p>
            <a:pPr indent="0" lvl="0" marL="0" rtl="0" algn="l">
              <a:spcBef>
                <a:spcPts val="0"/>
              </a:spcBef>
              <a:spcAft>
                <a:spcPts val="0"/>
              </a:spcAft>
              <a:buNone/>
            </a:pPr>
            <a:r>
              <a:rPr lang="en" sz="1200"/>
              <a:t>File Location:SD2_QORVO_RADIO_S25&gt;Research&gt;Electrical&gt; Budget Allocation.xlsx</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pic>
        <p:nvPicPr>
          <p:cNvPr id="147" name="Google Shape;147;g345c684c2f3_1_33"/>
          <p:cNvPicPr preferRelativeResize="0"/>
          <p:nvPr/>
        </p:nvPicPr>
        <p:blipFill>
          <a:blip r:embed="rId4">
            <a:alphaModFix/>
          </a:blip>
          <a:stretch>
            <a:fillRect/>
          </a:stretch>
        </p:blipFill>
        <p:spPr>
          <a:xfrm>
            <a:off x="595486" y="3109602"/>
            <a:ext cx="4777324" cy="3720225"/>
          </a:xfrm>
          <a:prstGeom prst="rect">
            <a:avLst/>
          </a:prstGeom>
          <a:noFill/>
          <a:ln>
            <a:noFill/>
          </a:ln>
        </p:spPr>
      </p:pic>
      <p:pic>
        <p:nvPicPr>
          <p:cNvPr id="148" name="Google Shape;148;g345c684c2f3_1_33"/>
          <p:cNvPicPr preferRelativeResize="0"/>
          <p:nvPr/>
        </p:nvPicPr>
        <p:blipFill>
          <a:blip r:embed="rId5">
            <a:alphaModFix/>
          </a:blip>
          <a:stretch>
            <a:fillRect/>
          </a:stretch>
        </p:blipFill>
        <p:spPr>
          <a:xfrm>
            <a:off x="595466" y="3191371"/>
            <a:ext cx="11455699" cy="3299575"/>
          </a:xfrm>
          <a:prstGeom prst="rect">
            <a:avLst/>
          </a:prstGeom>
          <a:noFill/>
          <a:ln>
            <a:noFill/>
          </a:ln>
        </p:spPr>
      </p:pic>
      <p:pic>
        <p:nvPicPr>
          <p:cNvPr id="149" name="Google Shape;149;g345c684c2f3_1_33"/>
          <p:cNvPicPr preferRelativeResize="0"/>
          <p:nvPr/>
        </p:nvPicPr>
        <p:blipFill>
          <a:blip r:embed="rId6">
            <a:alphaModFix/>
          </a:blip>
          <a:stretch>
            <a:fillRect/>
          </a:stretch>
        </p:blipFill>
        <p:spPr>
          <a:xfrm>
            <a:off x="595481" y="3233868"/>
            <a:ext cx="5542915" cy="3477325"/>
          </a:xfrm>
          <a:prstGeom prst="rect">
            <a:avLst/>
          </a:prstGeom>
          <a:noFill/>
          <a:ln>
            <a:noFill/>
          </a:ln>
        </p:spPr>
      </p:pic>
      <p:sp>
        <p:nvSpPr>
          <p:cNvPr id="150" name="Google Shape;150;g345c684c2f3_1_33"/>
          <p:cNvSpPr txBox="1"/>
          <p:nvPr/>
        </p:nvSpPr>
        <p:spPr>
          <a:xfrm>
            <a:off x="687150" y="1103825"/>
            <a:ext cx="4451100" cy="1818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None/>
            </a:pPr>
            <a:r>
              <a:rPr b="1" lang="en" sz="1600">
                <a:solidFill>
                  <a:schemeClr val="dk1"/>
                </a:solidFill>
              </a:rPr>
              <a:t>RF Front End</a:t>
            </a:r>
            <a:endParaRPr b="1"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Direct Conversion</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2 Paths</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Component Selection</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Filtering Simulations</a:t>
            </a:r>
            <a:endParaRPr sz="1600">
              <a:solidFill>
                <a:schemeClr val="dk1"/>
              </a:solidFill>
            </a:endParaRPr>
          </a:p>
        </p:txBody>
      </p:sp>
      <p:sp>
        <p:nvSpPr>
          <p:cNvPr id="151" name="Google Shape;151;g345c684c2f3_1_33"/>
          <p:cNvSpPr txBox="1"/>
          <p:nvPr>
            <p:ph idx="12" type="sldNum"/>
          </p:nvPr>
        </p:nvSpPr>
        <p:spPr>
          <a:xfrm>
            <a:off x="5853554" y="6393510"/>
            <a:ext cx="484800" cy="177000"/>
          </a:xfrm>
          <a:prstGeom prst="rect">
            <a:avLst/>
          </a:prstGeom>
          <a:noFill/>
          <a:ln>
            <a:noFill/>
          </a:ln>
        </p:spPr>
        <p:txBody>
          <a:bodyPr anchorCtr="0" anchor="b" bIns="19050" lIns="19050" spcFirstLastPara="1" rIns="19050" wrap="square" tIns="19050">
            <a:spAutoFit/>
          </a:bodyPr>
          <a:lstStyle/>
          <a:p>
            <a:pPr indent="0" lvl="0" marL="0" rtl="0" algn="ctr">
              <a:lnSpc>
                <a:spcPct val="100000"/>
              </a:lnSpc>
              <a:spcBef>
                <a:spcPts val="0"/>
              </a:spcBef>
              <a:spcAft>
                <a:spcPts val="0"/>
              </a:spcAft>
              <a:buClr>
                <a:srgbClr val="000000"/>
              </a:buClr>
              <a:buSzPts val="700"/>
              <a:buFont typeface="Helvetica Neue"/>
              <a:buNone/>
            </a:pPr>
            <a:fld id="{00000000-1234-1234-1234-123412341234}" type="slidenum">
              <a:rPr lang="en" sz="900">
                <a:solidFill>
                  <a:schemeClr val="lt1"/>
                </a:solidFill>
              </a:rPr>
              <a:t>‹#›</a:t>
            </a:fld>
            <a:endParaRPr sz="900">
              <a:solidFill>
                <a:schemeClr val="lt1"/>
              </a:solidFill>
            </a:endParaRPr>
          </a:p>
        </p:txBody>
      </p:sp>
      <p:sp>
        <p:nvSpPr>
          <p:cNvPr id="152" name="Google Shape;152;g345c684c2f3_1_33"/>
          <p:cNvSpPr txBox="1"/>
          <p:nvPr/>
        </p:nvSpPr>
        <p:spPr>
          <a:xfrm>
            <a:off x="674550" y="296400"/>
            <a:ext cx="10305300" cy="8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lang="en" sz="3200">
                <a:solidFill>
                  <a:schemeClr val="dk1"/>
                </a:solidFill>
              </a:rPr>
              <a:t>Project Overview</a:t>
            </a:r>
            <a:endParaRPr b="0" i="0" sz="3200" u="none" cap="none" strike="noStrike">
              <a:solidFill>
                <a:schemeClr val="dk1"/>
              </a:solidFill>
              <a:latin typeface="Arial"/>
              <a:ea typeface="Arial"/>
              <a:cs typeface="Arial"/>
              <a:sym typeface="Arial"/>
            </a:endParaRPr>
          </a:p>
        </p:txBody>
      </p:sp>
      <p:pic>
        <p:nvPicPr>
          <p:cNvPr id="153" name="Google Shape;153;g345c684c2f3_1_33"/>
          <p:cNvPicPr preferRelativeResize="0"/>
          <p:nvPr/>
        </p:nvPicPr>
        <p:blipFill>
          <a:blip r:embed="rId7">
            <a:alphaModFix/>
          </a:blip>
          <a:stretch>
            <a:fillRect/>
          </a:stretch>
        </p:blipFill>
        <p:spPr>
          <a:xfrm>
            <a:off x="1278642" y="2922257"/>
            <a:ext cx="7155225" cy="3720225"/>
          </a:xfrm>
          <a:prstGeom prst="rect">
            <a:avLst/>
          </a:prstGeom>
          <a:noFill/>
          <a:ln>
            <a:noFill/>
          </a:ln>
        </p:spPr>
      </p:pic>
      <p:sp>
        <p:nvSpPr>
          <p:cNvPr id="154" name="Google Shape;154;g345c684c2f3_1_33"/>
          <p:cNvSpPr txBox="1"/>
          <p:nvPr/>
        </p:nvSpPr>
        <p:spPr>
          <a:xfrm>
            <a:off x="4992075" y="1103825"/>
            <a:ext cx="4183500" cy="1747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None/>
            </a:pPr>
            <a:r>
              <a:rPr b="1" lang="en" sz="1600">
                <a:solidFill>
                  <a:schemeClr val="dk1"/>
                </a:solidFill>
              </a:rPr>
              <a:t>FPGA </a:t>
            </a:r>
            <a:endParaRPr b="1"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Simulated Controls</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Pluto</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Testing on Flipper</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Clock Outputs</a:t>
            </a:r>
            <a:endParaRPr sz="1600">
              <a:solidFill>
                <a:schemeClr val="dk1"/>
              </a:solidFill>
            </a:endParaRPr>
          </a:p>
          <a:p>
            <a:pPr indent="0" lvl="0" marL="0" marR="0" rtl="0" algn="l">
              <a:lnSpc>
                <a:spcPct val="100000"/>
              </a:lnSpc>
              <a:spcBef>
                <a:spcPts val="0"/>
              </a:spcBef>
              <a:spcAft>
                <a:spcPts val="0"/>
              </a:spcAft>
              <a:buNone/>
            </a:pPr>
            <a:r>
              <a:t/>
            </a:r>
            <a:endParaRPr sz="2000">
              <a:solidFill>
                <a:schemeClr val="dk1"/>
              </a:solidFill>
            </a:endParaRPr>
          </a:p>
          <a:p>
            <a:pPr indent="0" lvl="0" marL="0" marR="0" rtl="0" algn="l">
              <a:lnSpc>
                <a:spcPct val="100000"/>
              </a:lnSpc>
              <a:spcBef>
                <a:spcPts val="0"/>
              </a:spcBef>
              <a:spcAft>
                <a:spcPts val="0"/>
              </a:spcAft>
              <a:buNone/>
            </a:pPr>
            <a:r>
              <a:t/>
            </a:r>
            <a:endParaRPr sz="2000">
              <a:solidFill>
                <a:schemeClr val="dk1"/>
              </a:solidFill>
            </a:endParaRPr>
          </a:p>
        </p:txBody>
      </p:sp>
      <p:sp>
        <p:nvSpPr>
          <p:cNvPr id="155" name="Google Shape;155;g345c684c2f3_1_33"/>
          <p:cNvSpPr txBox="1"/>
          <p:nvPr/>
        </p:nvSpPr>
        <p:spPr>
          <a:xfrm>
            <a:off x="9087350" y="1103825"/>
            <a:ext cx="2762100" cy="1747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None/>
            </a:pPr>
            <a:r>
              <a:rPr b="1" lang="en" sz="1600">
                <a:solidFill>
                  <a:schemeClr val="dk1"/>
                </a:solidFill>
              </a:rPr>
              <a:t>ENCLOSURE</a:t>
            </a:r>
            <a:endParaRPr b="1"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Manufacturing</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Assembly</a:t>
            </a:r>
            <a:endParaRPr sz="1600">
              <a:solidFill>
                <a:schemeClr val="dk1"/>
              </a:solidFill>
            </a:endParaRPr>
          </a:p>
        </p:txBody>
      </p:sp>
      <p:pic>
        <p:nvPicPr>
          <p:cNvPr id="156" name="Google Shape;156;g345c684c2f3_1_33"/>
          <p:cNvPicPr preferRelativeResize="0"/>
          <p:nvPr/>
        </p:nvPicPr>
        <p:blipFill rotWithShape="1">
          <a:blip r:embed="rId8">
            <a:alphaModFix/>
          </a:blip>
          <a:srcRect b="0" l="0" r="0" t="0"/>
          <a:stretch/>
        </p:blipFill>
        <p:spPr>
          <a:xfrm>
            <a:off x="595475" y="3325809"/>
            <a:ext cx="11455701" cy="2593213"/>
          </a:xfrm>
          <a:prstGeom prst="rect">
            <a:avLst/>
          </a:prstGeom>
          <a:noFill/>
          <a:ln>
            <a:noFill/>
          </a:ln>
        </p:spPr>
      </p:pic>
      <p:pic>
        <p:nvPicPr>
          <p:cNvPr id="157" name="Google Shape;157;g345c684c2f3_1_33"/>
          <p:cNvPicPr preferRelativeResize="0"/>
          <p:nvPr/>
        </p:nvPicPr>
        <p:blipFill>
          <a:blip r:embed="rId9">
            <a:alphaModFix/>
          </a:blip>
          <a:stretch>
            <a:fillRect/>
          </a:stretch>
        </p:blipFill>
        <p:spPr>
          <a:xfrm>
            <a:off x="674538" y="2851453"/>
            <a:ext cx="9588400" cy="3788950"/>
          </a:xfrm>
          <a:prstGeom prst="rect">
            <a:avLst/>
          </a:prstGeom>
          <a:noFill/>
          <a:ln>
            <a:noFill/>
          </a:ln>
        </p:spPr>
      </p:pic>
      <p:pic>
        <p:nvPicPr>
          <p:cNvPr id="158" name="Google Shape;158;g345c684c2f3_1_33" title="EclypseZ7_rev0-QR_Code_v2.jpg"/>
          <p:cNvPicPr preferRelativeResize="0"/>
          <p:nvPr/>
        </p:nvPicPr>
        <p:blipFill rotWithShape="1">
          <a:blip r:embed="rId10">
            <a:alphaModFix/>
          </a:blip>
          <a:srcRect b="0" l="0" r="0" t="6059"/>
          <a:stretch/>
        </p:blipFill>
        <p:spPr>
          <a:xfrm>
            <a:off x="715996" y="3030875"/>
            <a:ext cx="5301883" cy="3720225"/>
          </a:xfrm>
          <a:prstGeom prst="rect">
            <a:avLst/>
          </a:prstGeom>
          <a:noFill/>
          <a:ln>
            <a:noFill/>
          </a:ln>
        </p:spPr>
      </p:pic>
      <p:pic>
        <p:nvPicPr>
          <p:cNvPr id="159" name="Google Shape;159;g345c684c2f3_1_33" title="RTL0.2.0(1).png"/>
          <p:cNvPicPr preferRelativeResize="0"/>
          <p:nvPr/>
        </p:nvPicPr>
        <p:blipFill>
          <a:blip r:embed="rId11">
            <a:alphaModFix/>
          </a:blip>
          <a:stretch>
            <a:fillRect/>
          </a:stretch>
        </p:blipFill>
        <p:spPr>
          <a:xfrm>
            <a:off x="914238" y="3030875"/>
            <a:ext cx="8859284" cy="3720225"/>
          </a:xfrm>
          <a:prstGeom prst="rect">
            <a:avLst/>
          </a:prstGeom>
          <a:noFill/>
          <a:ln>
            <a:noFill/>
          </a:ln>
        </p:spPr>
      </p:pic>
      <p:pic>
        <p:nvPicPr>
          <p:cNvPr id="160" name="Google Shape;160;g345c684c2f3_1_33"/>
          <p:cNvPicPr preferRelativeResize="0"/>
          <p:nvPr/>
        </p:nvPicPr>
        <p:blipFill>
          <a:blip r:embed="rId12">
            <a:alphaModFix/>
          </a:blip>
          <a:stretch>
            <a:fillRect/>
          </a:stretch>
        </p:blipFill>
        <p:spPr>
          <a:xfrm>
            <a:off x="716000" y="2975300"/>
            <a:ext cx="7456980" cy="3720225"/>
          </a:xfrm>
          <a:prstGeom prst="rect">
            <a:avLst/>
          </a:prstGeom>
          <a:noFill/>
          <a:ln>
            <a:noFill/>
          </a:ln>
        </p:spPr>
      </p:pic>
      <p:pic>
        <p:nvPicPr>
          <p:cNvPr id="161" name="Google Shape;161;g345c684c2f3_1_33"/>
          <p:cNvPicPr preferRelativeResize="0"/>
          <p:nvPr/>
        </p:nvPicPr>
        <p:blipFill rotWithShape="1">
          <a:blip r:embed="rId13">
            <a:alphaModFix/>
          </a:blip>
          <a:srcRect b="8727" l="8637" r="11233" t="21673"/>
          <a:stretch/>
        </p:blipFill>
        <p:spPr>
          <a:xfrm>
            <a:off x="792325" y="2922125"/>
            <a:ext cx="5851203" cy="38118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1000"/>
                                        <p:tgtEl>
                                          <p:spTgt spid="15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53"/>
                                        </p:tgtEl>
                                        <p:attrNameLst>
                                          <p:attrName>ppt_x</p:attrName>
                                        </p:attrNameLst>
                                      </p:cBhvr>
                                      <p:tavLst>
                                        <p:tav fmla="" tm="0">
                                          <p:val>
                                            <p:strVal val="#ppt_x"/>
                                          </p:val>
                                        </p:tav>
                                        <p:tav fmla="" tm="100000">
                                          <p:val>
                                            <p:strVal val="#ppt_x+1"/>
                                          </p:val>
                                        </p:tav>
                                      </p:tavLst>
                                    </p:anim>
                                    <p:set>
                                      <p:cBhvr>
                                        <p:cTn dur="1" fill="hold">
                                          <p:stCondLst>
                                            <p:cond delay="1000"/>
                                          </p:stCondLst>
                                        </p:cTn>
                                        <p:tgtEl>
                                          <p:spTgt spid="153"/>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1000"/>
                                        <p:tgtEl>
                                          <p:spTgt spid="15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57"/>
                                        </p:tgtEl>
                                        <p:attrNameLst>
                                          <p:attrName>ppt_x</p:attrName>
                                        </p:attrNameLst>
                                      </p:cBhvr>
                                      <p:tavLst>
                                        <p:tav fmla="" tm="0">
                                          <p:val>
                                            <p:strVal val="#ppt_x"/>
                                          </p:val>
                                        </p:tav>
                                        <p:tav fmla="" tm="100000">
                                          <p:val>
                                            <p:strVal val="#ppt_x+1"/>
                                          </p:val>
                                        </p:tav>
                                      </p:tavLst>
                                    </p:anim>
                                    <p:set>
                                      <p:cBhvr>
                                        <p:cTn dur="1" fill="hold">
                                          <p:stCondLst>
                                            <p:cond delay="1000"/>
                                          </p:stCondLst>
                                        </p:cTn>
                                        <p:tgtEl>
                                          <p:spTgt spid="157"/>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47"/>
                                        </p:tgtEl>
                                        <p:attrNameLst>
                                          <p:attrName>ppt_x</p:attrName>
                                        </p:attrNameLst>
                                      </p:cBhvr>
                                      <p:tavLst>
                                        <p:tav fmla="" tm="0">
                                          <p:val>
                                            <p:strVal val="#ppt_x"/>
                                          </p:val>
                                        </p:tav>
                                        <p:tav fmla="" tm="100000">
                                          <p:val>
                                            <p:strVal val="#ppt_x+1"/>
                                          </p:val>
                                        </p:tav>
                                      </p:tavLst>
                                    </p:anim>
                                    <p:set>
                                      <p:cBhvr>
                                        <p:cTn dur="1" fill="hold">
                                          <p:stCondLst>
                                            <p:cond delay="1000"/>
                                          </p:stCondLst>
                                        </p:cTn>
                                        <p:tgtEl>
                                          <p:spTgt spid="147"/>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1000"/>
                                        <p:tgtEl>
                                          <p:spTgt spid="14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48"/>
                                        </p:tgtEl>
                                        <p:attrNameLst>
                                          <p:attrName>ppt_x</p:attrName>
                                        </p:attrNameLst>
                                      </p:cBhvr>
                                      <p:tavLst>
                                        <p:tav fmla="" tm="0">
                                          <p:val>
                                            <p:strVal val="#ppt_x"/>
                                          </p:val>
                                        </p:tav>
                                        <p:tav fmla="" tm="100000">
                                          <p:val>
                                            <p:strVal val="#ppt_x+1"/>
                                          </p:val>
                                        </p:tav>
                                      </p:tavLst>
                                    </p:anim>
                                    <p:set>
                                      <p:cBhvr>
                                        <p:cTn dur="1" fill="hold">
                                          <p:stCondLst>
                                            <p:cond delay="1000"/>
                                          </p:stCondLst>
                                        </p:cTn>
                                        <p:tgtEl>
                                          <p:spTgt spid="148"/>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1000"/>
                                        <p:tgtEl>
                                          <p:spTgt spid="14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49"/>
                                        </p:tgtEl>
                                        <p:attrNameLst>
                                          <p:attrName>ppt_x</p:attrName>
                                        </p:attrNameLst>
                                      </p:cBhvr>
                                      <p:tavLst>
                                        <p:tav fmla="" tm="0">
                                          <p:val>
                                            <p:strVal val="#ppt_x"/>
                                          </p:val>
                                        </p:tav>
                                        <p:tav fmla="" tm="100000">
                                          <p:val>
                                            <p:strVal val="#ppt_x+1"/>
                                          </p:val>
                                        </p:tav>
                                      </p:tavLst>
                                    </p:anim>
                                    <p:set>
                                      <p:cBhvr>
                                        <p:cTn dur="1" fill="hold">
                                          <p:stCondLst>
                                            <p:cond delay="1000"/>
                                          </p:stCondLst>
                                        </p:cTn>
                                        <p:tgtEl>
                                          <p:spTgt spid="149"/>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56"/>
                                        </p:tgtEl>
                                        <p:attrNameLst>
                                          <p:attrName>ppt_x</p:attrName>
                                        </p:attrNameLst>
                                      </p:cBhvr>
                                      <p:tavLst>
                                        <p:tav fmla="" tm="0">
                                          <p:val>
                                            <p:strVal val="#ppt_x"/>
                                          </p:val>
                                        </p:tav>
                                        <p:tav fmla="" tm="100000">
                                          <p:val>
                                            <p:strVal val="#ppt_x+1"/>
                                          </p:val>
                                        </p:tav>
                                      </p:tavLst>
                                    </p:anim>
                                    <p:set>
                                      <p:cBhvr>
                                        <p:cTn dur="1" fill="hold">
                                          <p:stCondLst>
                                            <p:cond delay="1000"/>
                                          </p:stCondLst>
                                        </p:cTn>
                                        <p:tgtEl>
                                          <p:spTgt spid="156"/>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1000"/>
                                        <p:tgtEl>
                                          <p:spTgt spid="15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58"/>
                                        </p:tgtEl>
                                        <p:attrNameLst>
                                          <p:attrName>ppt_x</p:attrName>
                                        </p:attrNameLst>
                                      </p:cBhvr>
                                      <p:tavLst>
                                        <p:tav fmla="" tm="0">
                                          <p:val>
                                            <p:strVal val="#ppt_x"/>
                                          </p:val>
                                        </p:tav>
                                        <p:tav fmla="" tm="100000">
                                          <p:val>
                                            <p:strVal val="#ppt_x+1"/>
                                          </p:val>
                                        </p:tav>
                                      </p:tavLst>
                                    </p:anim>
                                    <p:set>
                                      <p:cBhvr>
                                        <p:cTn dur="1" fill="hold">
                                          <p:stCondLst>
                                            <p:cond delay="1000"/>
                                          </p:stCondLst>
                                        </p:cTn>
                                        <p:tgtEl>
                                          <p:spTgt spid="158"/>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1000"/>
                                        <p:tgtEl>
                                          <p:spTgt spid="15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59"/>
                                        </p:tgtEl>
                                        <p:attrNameLst>
                                          <p:attrName>ppt_x</p:attrName>
                                        </p:attrNameLst>
                                      </p:cBhvr>
                                      <p:tavLst>
                                        <p:tav fmla="" tm="0">
                                          <p:val>
                                            <p:strVal val="#ppt_x"/>
                                          </p:val>
                                        </p:tav>
                                        <p:tav fmla="" tm="100000">
                                          <p:val>
                                            <p:strVal val="#ppt_x+1"/>
                                          </p:val>
                                        </p:tav>
                                      </p:tavLst>
                                    </p:anim>
                                    <p:set>
                                      <p:cBhvr>
                                        <p:cTn dur="1" fill="hold">
                                          <p:stCondLst>
                                            <p:cond delay="1000"/>
                                          </p:stCondLst>
                                        </p:cTn>
                                        <p:tgtEl>
                                          <p:spTgt spid="159"/>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1000"/>
                                        <p:tgtEl>
                                          <p:spTgt spid="16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60"/>
                                        </p:tgtEl>
                                        <p:attrNameLst>
                                          <p:attrName>ppt_x</p:attrName>
                                        </p:attrNameLst>
                                      </p:cBhvr>
                                      <p:tavLst>
                                        <p:tav fmla="" tm="0">
                                          <p:val>
                                            <p:strVal val="#ppt_x"/>
                                          </p:val>
                                        </p:tav>
                                        <p:tav fmla="" tm="100000">
                                          <p:val>
                                            <p:strVal val="#ppt_x+1"/>
                                          </p:val>
                                        </p:tav>
                                      </p:tavLst>
                                    </p:anim>
                                    <p:set>
                                      <p:cBhvr>
                                        <p:cTn dur="1" fill="hold">
                                          <p:stCondLst>
                                            <p:cond delay="1000"/>
                                          </p:stCondLst>
                                        </p:cTn>
                                        <p:tgtEl>
                                          <p:spTgt spid="160"/>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1000"/>
                                        <p:tgtEl>
                                          <p:spTgt spid="16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g345c684c2f3_2_21"/>
          <p:cNvSpPr txBox="1"/>
          <p:nvPr/>
        </p:nvSpPr>
        <p:spPr>
          <a:xfrm>
            <a:off x="687150" y="1103825"/>
            <a:ext cx="10839300" cy="2733300"/>
          </a:xfrm>
          <a:prstGeom prst="rect">
            <a:avLst/>
          </a:prstGeom>
          <a:noFill/>
          <a:ln>
            <a:noFill/>
          </a:ln>
        </p:spPr>
        <p:txBody>
          <a:bodyPr anchorCtr="0" anchor="t" bIns="121900" lIns="121900" spcFirstLastPara="1" rIns="121900" wrap="square" tIns="121900">
            <a:noAutofit/>
          </a:bodyPr>
          <a:lstStyle/>
          <a:p>
            <a:pPr indent="-330200" lvl="0" marL="457200" rtl="0" algn="l">
              <a:spcBef>
                <a:spcPts val="0"/>
              </a:spcBef>
              <a:spcAft>
                <a:spcPts val="0"/>
              </a:spcAft>
              <a:buClr>
                <a:schemeClr val="dk1"/>
              </a:buClr>
              <a:buSzPts val="1600"/>
              <a:buChar char="●"/>
            </a:pPr>
            <a:r>
              <a:rPr b="1" lang="en" sz="1600">
                <a:solidFill>
                  <a:schemeClr val="dk1"/>
                </a:solidFill>
              </a:rPr>
              <a:t>Signal Chain Gain Distribution:</a:t>
            </a:r>
            <a:r>
              <a:rPr lang="en" sz="1600">
                <a:solidFill>
                  <a:schemeClr val="dk1"/>
                </a:solidFill>
              </a:rPr>
              <a:t> The LNA and Differential Amplifier provide significant gain stages, each contributing +20 dB, boosting signal strength from -81 dBm to -11 dBm after the LNA, and from -68 dBm to 2 dBm after the Differential Amplifier.</a:t>
            </a:r>
            <a:br>
              <a:rPr lang="en" sz="1600">
                <a:solidFill>
                  <a:schemeClr val="dk1"/>
                </a:solidFill>
              </a:rPr>
            </a:b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Power Handling Thresholds:</a:t>
            </a:r>
            <a:r>
              <a:rPr lang="en" sz="1600">
                <a:solidFill>
                  <a:schemeClr val="dk1"/>
                </a:solidFill>
              </a:rPr>
              <a:t> The LNA is limited to a maximum of 0.8 dBm for frequencies between 50-3000 MHz and 0.7 dBm for 3000-4000 MHz. The mixer (LTC5585) can handle up to 16 dBm, and the Differential Amplifier has the highest tolerance with a maximum of 27 dBm.</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Cumulative Losses:</a:t>
            </a:r>
            <a:r>
              <a:rPr lang="en" sz="1600">
                <a:solidFill>
                  <a:schemeClr val="dk1"/>
                </a:solidFill>
              </a:rPr>
              <a:t> Signal degradation occurs through low-pass filters, the mixer, the balun, and the switch, with a total insertion loss of approximately 9.2 dB before reaching the Differential Amplifier.</a:t>
            </a:r>
            <a:endParaRPr sz="1600">
              <a:solidFill>
                <a:schemeClr val="dk1"/>
              </a:solidFill>
            </a:endParaRPr>
          </a:p>
        </p:txBody>
      </p:sp>
      <p:sp>
        <p:nvSpPr>
          <p:cNvPr id="167" name="Google Shape;167;g345c684c2f3_2_21"/>
          <p:cNvSpPr txBox="1"/>
          <p:nvPr>
            <p:ph idx="12" type="sldNum"/>
          </p:nvPr>
        </p:nvSpPr>
        <p:spPr>
          <a:xfrm>
            <a:off x="5853554" y="6393510"/>
            <a:ext cx="484800" cy="177000"/>
          </a:xfrm>
          <a:prstGeom prst="rect">
            <a:avLst/>
          </a:prstGeom>
          <a:noFill/>
          <a:ln>
            <a:noFill/>
          </a:ln>
        </p:spPr>
        <p:txBody>
          <a:bodyPr anchorCtr="0" anchor="b" bIns="19050" lIns="19050" spcFirstLastPara="1" rIns="19050" wrap="square" tIns="19050">
            <a:spAutoFit/>
          </a:bodyPr>
          <a:lstStyle/>
          <a:p>
            <a:pPr indent="0" lvl="0" marL="0" rtl="0" algn="ctr">
              <a:lnSpc>
                <a:spcPct val="100000"/>
              </a:lnSpc>
              <a:spcBef>
                <a:spcPts val="0"/>
              </a:spcBef>
              <a:spcAft>
                <a:spcPts val="0"/>
              </a:spcAft>
              <a:buClr>
                <a:srgbClr val="000000"/>
              </a:buClr>
              <a:buSzPts val="700"/>
              <a:buFont typeface="Helvetica Neue"/>
              <a:buNone/>
            </a:pPr>
            <a:fld id="{00000000-1234-1234-1234-123412341234}" type="slidenum">
              <a:rPr lang="en" sz="900">
                <a:solidFill>
                  <a:schemeClr val="lt1"/>
                </a:solidFill>
              </a:rPr>
              <a:t>‹#›</a:t>
            </a:fld>
            <a:endParaRPr sz="900">
              <a:solidFill>
                <a:schemeClr val="lt1"/>
              </a:solidFill>
            </a:endParaRPr>
          </a:p>
        </p:txBody>
      </p:sp>
      <p:sp>
        <p:nvSpPr>
          <p:cNvPr id="168" name="Google Shape;168;g345c684c2f3_2_21"/>
          <p:cNvSpPr txBox="1"/>
          <p:nvPr/>
        </p:nvSpPr>
        <p:spPr>
          <a:xfrm>
            <a:off x="674550" y="296400"/>
            <a:ext cx="10305300" cy="8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lang="en" sz="3200">
                <a:solidFill>
                  <a:schemeClr val="dk1"/>
                </a:solidFill>
              </a:rPr>
              <a:t>Signal Chain Analysis </a:t>
            </a:r>
            <a:endParaRPr b="0" i="0" sz="3200" u="none" cap="none" strike="noStrike">
              <a:solidFill>
                <a:srgbClr val="FF0000"/>
              </a:solidFill>
              <a:latin typeface="Arial"/>
              <a:ea typeface="Arial"/>
              <a:cs typeface="Arial"/>
              <a:sym typeface="Arial"/>
            </a:endParaRPr>
          </a:p>
        </p:txBody>
      </p:sp>
      <p:pic>
        <p:nvPicPr>
          <p:cNvPr id="169" name="Google Shape;169;g345c684c2f3_2_21"/>
          <p:cNvPicPr preferRelativeResize="0"/>
          <p:nvPr/>
        </p:nvPicPr>
        <p:blipFill>
          <a:blip r:embed="rId4">
            <a:alphaModFix/>
          </a:blip>
          <a:stretch>
            <a:fillRect/>
          </a:stretch>
        </p:blipFill>
        <p:spPr>
          <a:xfrm>
            <a:off x="6545450" y="3667875"/>
            <a:ext cx="5270025" cy="2085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g347317bc25e_0_7"/>
          <p:cNvSpPr txBox="1"/>
          <p:nvPr/>
        </p:nvSpPr>
        <p:spPr>
          <a:xfrm>
            <a:off x="687150" y="1103825"/>
            <a:ext cx="5811300" cy="4078800"/>
          </a:xfrm>
          <a:prstGeom prst="rect">
            <a:avLst/>
          </a:prstGeom>
          <a:noFill/>
          <a:ln>
            <a:noFill/>
          </a:ln>
        </p:spPr>
        <p:txBody>
          <a:bodyPr anchorCtr="0" anchor="t" bIns="121900" lIns="121900" spcFirstLastPara="1" rIns="121900" wrap="square" tIns="121900">
            <a:noAutofit/>
          </a:bodyPr>
          <a:lstStyle/>
          <a:p>
            <a:pPr indent="-330200" lvl="0" marL="457200" rtl="0" algn="l">
              <a:spcBef>
                <a:spcPts val="0"/>
              </a:spcBef>
              <a:spcAft>
                <a:spcPts val="0"/>
              </a:spcAft>
              <a:buClr>
                <a:schemeClr val="dk1"/>
              </a:buClr>
              <a:buSzPts val="1600"/>
              <a:buChar char="●"/>
            </a:pPr>
            <a:r>
              <a:rPr lang="en" sz="1600">
                <a:solidFill>
                  <a:schemeClr val="dk1"/>
                </a:solidFill>
              </a:rPr>
              <a:t>Initially, filter designs were pulled from relevant application circuits or designed using the MarkiCircuits filter designer tool.</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Filters were then simulated in LTspice to verify operational accuracy.</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Using LTspice we would make edits to the component values to reach the </a:t>
            </a:r>
            <a:r>
              <a:rPr lang="en" sz="1600">
                <a:solidFill>
                  <a:schemeClr val="dk1"/>
                </a:solidFill>
              </a:rPr>
              <a:t>desired</a:t>
            </a:r>
            <a:r>
              <a:rPr lang="en" sz="1600">
                <a:solidFill>
                  <a:schemeClr val="dk1"/>
                </a:solidFill>
              </a:rPr>
              <a:t> cutoff frequency.</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Some component values were changed during the ordering process due to lack of stock or the value not being standard, LTspice was used to simulate the </a:t>
            </a:r>
            <a:r>
              <a:rPr lang="en" sz="1600">
                <a:solidFill>
                  <a:schemeClr val="dk1"/>
                </a:solidFill>
              </a:rPr>
              <a:t>substitute</a:t>
            </a:r>
            <a:r>
              <a:rPr lang="en" sz="1600">
                <a:solidFill>
                  <a:schemeClr val="dk1"/>
                </a:solidFill>
              </a:rPr>
              <a:t> values.</a:t>
            </a:r>
            <a:endParaRPr sz="1600">
              <a:solidFill>
                <a:schemeClr val="dk1"/>
              </a:solidFill>
            </a:endParaRPr>
          </a:p>
          <a:p>
            <a:pPr indent="0" lvl="0" marL="0" marR="0" rtl="0" algn="l">
              <a:lnSpc>
                <a:spcPct val="100000"/>
              </a:lnSpc>
              <a:spcBef>
                <a:spcPts val="0"/>
              </a:spcBef>
              <a:spcAft>
                <a:spcPts val="0"/>
              </a:spcAft>
              <a:buNone/>
            </a:pPr>
            <a:r>
              <a:t/>
            </a:r>
            <a:endParaRPr sz="2000">
              <a:solidFill>
                <a:schemeClr val="dk1"/>
              </a:solidFill>
            </a:endParaRPr>
          </a:p>
        </p:txBody>
      </p:sp>
      <p:sp>
        <p:nvSpPr>
          <p:cNvPr id="175" name="Google Shape;175;g347317bc25e_0_7"/>
          <p:cNvSpPr txBox="1"/>
          <p:nvPr>
            <p:ph idx="12" type="sldNum"/>
          </p:nvPr>
        </p:nvSpPr>
        <p:spPr>
          <a:xfrm>
            <a:off x="5853554" y="6393510"/>
            <a:ext cx="484800" cy="177000"/>
          </a:xfrm>
          <a:prstGeom prst="rect">
            <a:avLst/>
          </a:prstGeom>
          <a:noFill/>
          <a:ln>
            <a:noFill/>
          </a:ln>
        </p:spPr>
        <p:txBody>
          <a:bodyPr anchorCtr="0" anchor="b" bIns="19050" lIns="19050" spcFirstLastPara="1" rIns="19050" wrap="square" tIns="19050">
            <a:spAutoFit/>
          </a:bodyPr>
          <a:lstStyle/>
          <a:p>
            <a:pPr indent="0" lvl="0" marL="0" rtl="0" algn="ctr">
              <a:lnSpc>
                <a:spcPct val="100000"/>
              </a:lnSpc>
              <a:spcBef>
                <a:spcPts val="0"/>
              </a:spcBef>
              <a:spcAft>
                <a:spcPts val="0"/>
              </a:spcAft>
              <a:buClr>
                <a:srgbClr val="000000"/>
              </a:buClr>
              <a:buSzPts val="700"/>
              <a:buFont typeface="Helvetica Neue"/>
              <a:buNone/>
            </a:pPr>
            <a:fld id="{00000000-1234-1234-1234-123412341234}" type="slidenum">
              <a:rPr lang="en" sz="900">
                <a:solidFill>
                  <a:schemeClr val="lt1"/>
                </a:solidFill>
              </a:rPr>
              <a:t>‹#›</a:t>
            </a:fld>
            <a:endParaRPr sz="900">
              <a:solidFill>
                <a:schemeClr val="lt1"/>
              </a:solidFill>
            </a:endParaRPr>
          </a:p>
        </p:txBody>
      </p:sp>
      <p:sp>
        <p:nvSpPr>
          <p:cNvPr id="176" name="Google Shape;176;g347317bc25e_0_7"/>
          <p:cNvSpPr txBox="1"/>
          <p:nvPr/>
        </p:nvSpPr>
        <p:spPr>
          <a:xfrm>
            <a:off x="674550" y="296400"/>
            <a:ext cx="10305300" cy="8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lang="en" sz="3200">
                <a:solidFill>
                  <a:schemeClr val="dk1"/>
                </a:solidFill>
              </a:rPr>
              <a:t>Filter Simulation </a:t>
            </a:r>
            <a:endParaRPr b="0" i="0" sz="3200" u="none" cap="none" strike="noStrike">
              <a:solidFill>
                <a:srgbClr val="FF0000"/>
              </a:solidFill>
              <a:latin typeface="Arial"/>
              <a:ea typeface="Arial"/>
              <a:cs typeface="Arial"/>
              <a:sym typeface="Arial"/>
            </a:endParaRPr>
          </a:p>
        </p:txBody>
      </p:sp>
      <p:pic>
        <p:nvPicPr>
          <p:cNvPr id="177" name="Google Shape;177;g347317bc25e_0_7"/>
          <p:cNvPicPr preferRelativeResize="0"/>
          <p:nvPr/>
        </p:nvPicPr>
        <p:blipFill>
          <a:blip r:embed="rId4">
            <a:alphaModFix/>
          </a:blip>
          <a:stretch>
            <a:fillRect/>
          </a:stretch>
        </p:blipFill>
        <p:spPr>
          <a:xfrm>
            <a:off x="4536200" y="3744046"/>
            <a:ext cx="7534074" cy="2046900"/>
          </a:xfrm>
          <a:prstGeom prst="rect">
            <a:avLst/>
          </a:prstGeom>
          <a:noFill/>
          <a:ln>
            <a:noFill/>
          </a:ln>
        </p:spPr>
      </p:pic>
      <p:pic>
        <p:nvPicPr>
          <p:cNvPr id="178" name="Google Shape;178;g347317bc25e_0_7"/>
          <p:cNvPicPr preferRelativeResize="0"/>
          <p:nvPr/>
        </p:nvPicPr>
        <p:blipFill>
          <a:blip r:embed="rId5">
            <a:alphaModFix/>
          </a:blip>
          <a:stretch>
            <a:fillRect/>
          </a:stretch>
        </p:blipFill>
        <p:spPr>
          <a:xfrm>
            <a:off x="6498445" y="1120088"/>
            <a:ext cx="5571800" cy="2607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pic>
        <p:nvPicPr>
          <p:cNvPr id="183" name="Google Shape;183;g34794aaae92_0_12"/>
          <p:cNvPicPr preferRelativeResize="0"/>
          <p:nvPr/>
        </p:nvPicPr>
        <p:blipFill rotWithShape="1">
          <a:blip r:embed="rId4">
            <a:alphaModFix/>
          </a:blip>
          <a:srcRect b="12107" l="6078" r="6585" t="15955"/>
          <a:stretch/>
        </p:blipFill>
        <p:spPr>
          <a:xfrm>
            <a:off x="6605050" y="1155150"/>
            <a:ext cx="5586950" cy="4601675"/>
          </a:xfrm>
          <a:prstGeom prst="rect">
            <a:avLst/>
          </a:prstGeom>
          <a:noFill/>
          <a:ln>
            <a:noFill/>
          </a:ln>
        </p:spPr>
      </p:pic>
      <p:sp>
        <p:nvSpPr>
          <p:cNvPr id="184" name="Google Shape;184;g34794aaae92_0_12"/>
          <p:cNvSpPr txBox="1"/>
          <p:nvPr/>
        </p:nvSpPr>
        <p:spPr>
          <a:xfrm>
            <a:off x="687150" y="1103825"/>
            <a:ext cx="5967000" cy="4078800"/>
          </a:xfrm>
          <a:prstGeom prst="rect">
            <a:avLst/>
          </a:prstGeom>
          <a:noFill/>
          <a:ln>
            <a:noFill/>
          </a:ln>
        </p:spPr>
        <p:txBody>
          <a:bodyPr anchorCtr="0" anchor="t" bIns="121900" lIns="121900" spcFirstLastPara="1" rIns="121900" wrap="square" tIns="121900">
            <a:noAutofit/>
          </a:bodyPr>
          <a:lstStyle/>
          <a:p>
            <a:pPr indent="-330200" lvl="0" marL="457200" rtl="0" algn="l">
              <a:spcBef>
                <a:spcPts val="0"/>
              </a:spcBef>
              <a:spcAft>
                <a:spcPts val="0"/>
              </a:spcAft>
              <a:buClr>
                <a:schemeClr val="dk1"/>
              </a:buClr>
              <a:buSzPts val="1600"/>
              <a:buChar char="●"/>
            </a:pPr>
            <a:r>
              <a:rPr lang="en" sz="1600">
                <a:solidFill>
                  <a:schemeClr val="dk1"/>
                </a:solidFill>
              </a:rPr>
              <a:t>Purchased the RPD-60A medical grade switching power supply with 5V and 12V outputs, rated for 50W and has a 100 kHz Frequency of oscillation.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For voltage values that differ than 5V and 12V linear regulators were used.</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We are currently in the process of </a:t>
            </a:r>
            <a:r>
              <a:rPr lang="en" sz="1600">
                <a:solidFill>
                  <a:schemeClr val="dk1"/>
                </a:solidFill>
              </a:rPr>
              <a:t>making two power supply related cables:</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One will be from the power supply to the enclosure.</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One will be from the enclosure to the wall.</a:t>
            </a:r>
            <a:endParaRPr sz="1600">
              <a:solidFill>
                <a:schemeClr val="dk1"/>
              </a:solidFill>
            </a:endParaRPr>
          </a:p>
          <a:p>
            <a:pPr indent="0" lvl="0" marL="0" marR="0" rtl="0" algn="l">
              <a:lnSpc>
                <a:spcPct val="100000"/>
              </a:lnSpc>
              <a:spcBef>
                <a:spcPts val="0"/>
              </a:spcBef>
              <a:spcAft>
                <a:spcPts val="0"/>
              </a:spcAft>
              <a:buNone/>
            </a:pPr>
            <a:r>
              <a:t/>
            </a:r>
            <a:endParaRPr sz="2000">
              <a:solidFill>
                <a:schemeClr val="dk1"/>
              </a:solidFill>
            </a:endParaRPr>
          </a:p>
        </p:txBody>
      </p:sp>
      <p:sp>
        <p:nvSpPr>
          <p:cNvPr id="185" name="Google Shape;185;g34794aaae92_0_12"/>
          <p:cNvSpPr txBox="1"/>
          <p:nvPr>
            <p:ph idx="12" type="sldNum"/>
          </p:nvPr>
        </p:nvSpPr>
        <p:spPr>
          <a:xfrm>
            <a:off x="5853554" y="6393510"/>
            <a:ext cx="484800" cy="177000"/>
          </a:xfrm>
          <a:prstGeom prst="rect">
            <a:avLst/>
          </a:prstGeom>
          <a:noFill/>
          <a:ln>
            <a:noFill/>
          </a:ln>
        </p:spPr>
        <p:txBody>
          <a:bodyPr anchorCtr="0" anchor="b" bIns="19050" lIns="19050" spcFirstLastPara="1" rIns="19050" wrap="square" tIns="19050">
            <a:spAutoFit/>
          </a:bodyPr>
          <a:lstStyle/>
          <a:p>
            <a:pPr indent="0" lvl="0" marL="0" rtl="0" algn="ctr">
              <a:lnSpc>
                <a:spcPct val="100000"/>
              </a:lnSpc>
              <a:spcBef>
                <a:spcPts val="0"/>
              </a:spcBef>
              <a:spcAft>
                <a:spcPts val="0"/>
              </a:spcAft>
              <a:buClr>
                <a:srgbClr val="000000"/>
              </a:buClr>
              <a:buSzPts val="700"/>
              <a:buFont typeface="Helvetica Neue"/>
              <a:buNone/>
            </a:pPr>
            <a:fld id="{00000000-1234-1234-1234-123412341234}" type="slidenum">
              <a:rPr lang="en" sz="900">
                <a:solidFill>
                  <a:schemeClr val="lt1"/>
                </a:solidFill>
              </a:rPr>
              <a:t>‹#›</a:t>
            </a:fld>
            <a:endParaRPr sz="900">
              <a:solidFill>
                <a:schemeClr val="lt1"/>
              </a:solidFill>
            </a:endParaRPr>
          </a:p>
        </p:txBody>
      </p:sp>
      <p:sp>
        <p:nvSpPr>
          <p:cNvPr id="186" name="Google Shape;186;g34794aaae92_0_12"/>
          <p:cNvSpPr txBox="1"/>
          <p:nvPr/>
        </p:nvSpPr>
        <p:spPr>
          <a:xfrm>
            <a:off x="674550" y="296400"/>
            <a:ext cx="10305300" cy="8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lang="en" sz="3200">
                <a:solidFill>
                  <a:schemeClr val="dk1"/>
                </a:solidFill>
              </a:rPr>
              <a:t>Power Supply</a:t>
            </a:r>
            <a:r>
              <a:rPr lang="en" sz="3200">
                <a:solidFill>
                  <a:schemeClr val="dk1"/>
                </a:solidFill>
              </a:rPr>
              <a:t> </a:t>
            </a:r>
            <a:endParaRPr b="0" i="0" sz="3200" u="none" cap="none" strike="noStrike">
              <a:solidFill>
                <a:srgbClr val="FF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g345c684c2f3_1_19"/>
          <p:cNvSpPr txBox="1"/>
          <p:nvPr>
            <p:ph idx="12" type="sldNum"/>
          </p:nvPr>
        </p:nvSpPr>
        <p:spPr>
          <a:xfrm>
            <a:off x="5853554" y="6393510"/>
            <a:ext cx="484800" cy="177000"/>
          </a:xfrm>
          <a:prstGeom prst="rect">
            <a:avLst/>
          </a:prstGeom>
          <a:noFill/>
          <a:ln>
            <a:noFill/>
          </a:ln>
        </p:spPr>
        <p:txBody>
          <a:bodyPr anchorCtr="0" anchor="b" bIns="19050" lIns="19050" spcFirstLastPara="1" rIns="19050" wrap="square" tIns="19050">
            <a:spAutoFit/>
          </a:bodyPr>
          <a:lstStyle/>
          <a:p>
            <a:pPr indent="0" lvl="0" marL="0" rtl="0" algn="ctr">
              <a:lnSpc>
                <a:spcPct val="100000"/>
              </a:lnSpc>
              <a:spcBef>
                <a:spcPts val="0"/>
              </a:spcBef>
              <a:spcAft>
                <a:spcPts val="0"/>
              </a:spcAft>
              <a:buClr>
                <a:srgbClr val="000000"/>
              </a:buClr>
              <a:buSzPts val="700"/>
              <a:buFont typeface="Helvetica Neue"/>
              <a:buNone/>
            </a:pPr>
            <a:fld id="{00000000-1234-1234-1234-123412341234}" type="slidenum">
              <a:rPr lang="en" sz="900">
                <a:solidFill>
                  <a:schemeClr val="lt1"/>
                </a:solidFill>
              </a:rPr>
              <a:t>‹#›</a:t>
            </a:fld>
            <a:endParaRPr sz="900">
              <a:solidFill>
                <a:schemeClr val="lt1"/>
              </a:solidFill>
            </a:endParaRPr>
          </a:p>
        </p:txBody>
      </p:sp>
      <p:sp>
        <p:nvSpPr>
          <p:cNvPr id="192" name="Google Shape;192;g345c684c2f3_1_19"/>
          <p:cNvSpPr txBox="1"/>
          <p:nvPr/>
        </p:nvSpPr>
        <p:spPr>
          <a:xfrm>
            <a:off x="696800" y="269275"/>
            <a:ext cx="4897500" cy="8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lang="en" sz="3200">
                <a:solidFill>
                  <a:schemeClr val="dk1"/>
                </a:solidFill>
              </a:rPr>
              <a:t>PCB 3D Model </a:t>
            </a:r>
            <a:endParaRPr b="0" i="0" sz="3200" u="none" cap="none" strike="noStrike">
              <a:solidFill>
                <a:srgbClr val="FF0000"/>
              </a:solidFill>
              <a:latin typeface="Arial"/>
              <a:ea typeface="Arial"/>
              <a:cs typeface="Arial"/>
              <a:sym typeface="Arial"/>
            </a:endParaRPr>
          </a:p>
        </p:txBody>
      </p:sp>
      <p:pic>
        <p:nvPicPr>
          <p:cNvPr id="193" name="Google Shape;193;g345c684c2f3_1_19"/>
          <p:cNvPicPr preferRelativeResize="0"/>
          <p:nvPr/>
        </p:nvPicPr>
        <p:blipFill>
          <a:blip r:embed="rId4">
            <a:alphaModFix/>
          </a:blip>
          <a:stretch>
            <a:fillRect/>
          </a:stretch>
        </p:blipFill>
        <p:spPr>
          <a:xfrm>
            <a:off x="1325138" y="1047463"/>
            <a:ext cx="8933274" cy="4850249"/>
          </a:xfrm>
          <a:prstGeom prst="rect">
            <a:avLst/>
          </a:prstGeom>
          <a:noFill/>
          <a:ln>
            <a:noFill/>
          </a:ln>
        </p:spPr>
      </p:pic>
      <p:pic>
        <p:nvPicPr>
          <p:cNvPr id="194" name="Google Shape;194;g345c684c2f3_1_19"/>
          <p:cNvPicPr preferRelativeResize="0"/>
          <p:nvPr/>
        </p:nvPicPr>
        <p:blipFill rotWithShape="1">
          <a:blip r:embed="rId5">
            <a:alphaModFix/>
          </a:blip>
          <a:srcRect b="5919" l="0" r="0" t="7033"/>
          <a:stretch/>
        </p:blipFill>
        <p:spPr>
          <a:xfrm>
            <a:off x="1325150" y="1047475"/>
            <a:ext cx="9541625" cy="4763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g2af67689bf6_0_92"/>
          <p:cNvSpPr txBox="1"/>
          <p:nvPr>
            <p:ph idx="12" type="sldNum"/>
          </p:nvPr>
        </p:nvSpPr>
        <p:spPr>
          <a:xfrm>
            <a:off x="5853554" y="6393510"/>
            <a:ext cx="484800" cy="177000"/>
          </a:xfrm>
          <a:prstGeom prst="rect">
            <a:avLst/>
          </a:prstGeom>
          <a:noFill/>
          <a:ln>
            <a:noFill/>
          </a:ln>
        </p:spPr>
        <p:txBody>
          <a:bodyPr anchorCtr="0" anchor="b" bIns="19050" lIns="19050" spcFirstLastPara="1" rIns="19050" wrap="square" tIns="19050">
            <a:spAutoFit/>
          </a:bodyPr>
          <a:lstStyle/>
          <a:p>
            <a:pPr indent="0" lvl="0" marL="0" rtl="0" algn="ctr">
              <a:lnSpc>
                <a:spcPct val="100000"/>
              </a:lnSpc>
              <a:spcBef>
                <a:spcPts val="0"/>
              </a:spcBef>
              <a:spcAft>
                <a:spcPts val="0"/>
              </a:spcAft>
              <a:buClr>
                <a:srgbClr val="000000"/>
              </a:buClr>
              <a:buSzPts val="700"/>
              <a:buFont typeface="Helvetica Neue"/>
              <a:buNone/>
            </a:pPr>
            <a:fld id="{00000000-1234-1234-1234-123412341234}" type="slidenum">
              <a:rPr lang="en" sz="900">
                <a:solidFill>
                  <a:schemeClr val="lt1"/>
                </a:solidFill>
              </a:rPr>
              <a:t>‹#›</a:t>
            </a:fld>
            <a:endParaRPr sz="900">
              <a:solidFill>
                <a:schemeClr val="lt1"/>
              </a:solidFill>
            </a:endParaRPr>
          </a:p>
        </p:txBody>
      </p:sp>
      <p:sp>
        <p:nvSpPr>
          <p:cNvPr id="200" name="Google Shape;200;g2af67689bf6_0_92"/>
          <p:cNvSpPr txBox="1"/>
          <p:nvPr/>
        </p:nvSpPr>
        <p:spPr>
          <a:xfrm>
            <a:off x="674550" y="296400"/>
            <a:ext cx="10305300" cy="807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700"/>
              <a:buFont typeface="Arial"/>
              <a:buNone/>
            </a:pPr>
            <a:r>
              <a:rPr b="0" i="0" lang="en" sz="3200" u="none" cap="none" strike="noStrike">
                <a:solidFill>
                  <a:schemeClr val="dk1"/>
                </a:solidFill>
                <a:latin typeface="Arial"/>
                <a:ea typeface="Arial"/>
                <a:cs typeface="Arial"/>
                <a:sym typeface="Arial"/>
              </a:rPr>
              <a:t>Abstracted Data Path [G] [P1.1, 1.6]</a:t>
            </a:r>
            <a:endParaRPr b="0" i="0" sz="3200" u="none" cap="none" strike="noStrike">
              <a:solidFill>
                <a:schemeClr val="dk1"/>
              </a:solidFill>
              <a:latin typeface="Arial"/>
              <a:ea typeface="Arial"/>
              <a:cs typeface="Arial"/>
              <a:sym typeface="Arial"/>
            </a:endParaRPr>
          </a:p>
        </p:txBody>
      </p:sp>
      <p:pic>
        <p:nvPicPr>
          <p:cNvPr id="201" name="Google Shape;201;g2af67689bf6_0_92"/>
          <p:cNvPicPr preferRelativeResize="0"/>
          <p:nvPr/>
        </p:nvPicPr>
        <p:blipFill rotWithShape="1">
          <a:blip r:embed="rId4">
            <a:alphaModFix/>
          </a:blip>
          <a:srcRect b="0" l="0" r="0" t="0"/>
          <a:stretch/>
        </p:blipFill>
        <p:spPr>
          <a:xfrm>
            <a:off x="152350" y="2083550"/>
            <a:ext cx="11887200" cy="26909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g3487a56959a_0_24"/>
          <p:cNvSpPr txBox="1"/>
          <p:nvPr/>
        </p:nvSpPr>
        <p:spPr>
          <a:xfrm>
            <a:off x="687150" y="1103825"/>
            <a:ext cx="7000500" cy="4078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1200"/>
              </a:spcBef>
              <a:spcAft>
                <a:spcPts val="0"/>
              </a:spcAft>
              <a:buNone/>
            </a:pPr>
            <a:r>
              <a:rPr b="1" lang="en" sz="1600">
                <a:solidFill>
                  <a:schemeClr val="dk1"/>
                </a:solidFill>
              </a:rPr>
              <a:t>Wrote C++ to process user frequency input</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 sz="1600">
                <a:solidFill>
                  <a:schemeClr val="dk1"/>
                </a:solidFill>
              </a:rPr>
              <a:t>Pass u</a:t>
            </a:r>
            <a:r>
              <a:rPr lang="en" sz="1600">
                <a:solidFill>
                  <a:schemeClr val="dk1"/>
                </a:solidFill>
              </a:rPr>
              <a:t>ser-defined frequency</a:t>
            </a:r>
            <a:r>
              <a:rPr lang="en" sz="1600">
                <a:solidFill>
                  <a:schemeClr val="dk1"/>
                </a:solidFill>
              </a:rPr>
              <a:t> captured by GNU Radio.</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Register values are </a:t>
            </a:r>
            <a:r>
              <a:rPr lang="en" sz="1600">
                <a:solidFill>
                  <a:schemeClr val="dk1"/>
                </a:solidFill>
              </a:rPr>
              <a:t>calculated</a:t>
            </a:r>
            <a:r>
              <a:rPr lang="en" sz="1600">
                <a:solidFill>
                  <a:schemeClr val="dk1"/>
                </a:solidFill>
              </a:rPr>
              <a:t> for desired LO frequency.</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Output dividers and fractional/integer-N modes are a</a:t>
            </a:r>
            <a:r>
              <a:rPr lang="en" sz="1600">
                <a:solidFill>
                  <a:schemeClr val="dk1"/>
                </a:solidFill>
              </a:rPr>
              <a:t>utomatically selected.</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6</a:t>
            </a:r>
            <a:r>
              <a:rPr lang="en" sz="1600">
                <a:solidFill>
                  <a:schemeClr val="dk1"/>
                </a:solidFill>
              </a:rPr>
              <a:t> x 32-bit register values (R0–R5) are p</a:t>
            </a:r>
            <a:r>
              <a:rPr lang="en" sz="1600">
                <a:solidFill>
                  <a:schemeClr val="dk1"/>
                </a:solidFill>
              </a:rPr>
              <a:t>roduced</a:t>
            </a:r>
            <a:r>
              <a:rPr lang="en" sz="1600">
                <a:solidFill>
                  <a:schemeClr val="dk1"/>
                </a:solidFill>
              </a:rPr>
              <a:t> for SPI transfer.</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Formatted </a:t>
            </a:r>
            <a:r>
              <a:rPr lang="en" sz="1600">
                <a:solidFill>
                  <a:schemeClr val="dk1"/>
                </a:solidFill>
              </a:rPr>
              <a:t>r</a:t>
            </a:r>
            <a:r>
              <a:rPr lang="en" sz="1600">
                <a:solidFill>
                  <a:schemeClr val="dk1"/>
                </a:solidFill>
              </a:rPr>
              <a:t>egister values are r</a:t>
            </a:r>
            <a:r>
              <a:rPr lang="en" sz="1600">
                <a:solidFill>
                  <a:schemeClr val="dk1"/>
                </a:solidFill>
              </a:rPr>
              <a:t>eturned</a:t>
            </a:r>
            <a:r>
              <a:rPr lang="en" sz="1600">
                <a:solidFill>
                  <a:schemeClr val="dk1"/>
                </a:solidFill>
              </a:rPr>
              <a:t> for LO chip configuration.</a:t>
            </a:r>
            <a:endParaRPr sz="1600">
              <a:solidFill>
                <a:schemeClr val="dk1"/>
              </a:solidFill>
            </a:endParaRPr>
          </a:p>
          <a:p>
            <a:pPr indent="0" lvl="0" marL="0" rtl="0" algn="l">
              <a:lnSpc>
                <a:spcPct val="115000"/>
              </a:lnSpc>
              <a:spcBef>
                <a:spcPts val="1200"/>
              </a:spcBef>
              <a:spcAft>
                <a:spcPts val="0"/>
              </a:spcAft>
              <a:buNone/>
            </a:pPr>
            <a:r>
              <a:rPr b="1" lang="en" sz="1600">
                <a:solidFill>
                  <a:schemeClr val="dk1"/>
                </a:solidFill>
              </a:rPr>
              <a:t>Wrote VHDL to interpret and transmit control data via SPI</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 sz="1600">
                <a:solidFill>
                  <a:schemeClr val="dk1"/>
                </a:solidFill>
              </a:rPr>
              <a:t>SPI logic developed entirely in VHDL.</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Bit-accurate communication with RF front-end components.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Supports register-level configuration of LO and peripheral chips.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Verified functionality via Vivado simulations and Flipper Zero.</a:t>
            </a:r>
            <a:endParaRPr sz="16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lnSpc>
                <a:spcPct val="115000"/>
              </a:lnSpc>
              <a:spcBef>
                <a:spcPts val="1200"/>
              </a:spcBef>
              <a:spcAft>
                <a:spcPts val="1200"/>
              </a:spcAft>
              <a:buNone/>
            </a:pPr>
            <a:r>
              <a:t/>
            </a:r>
            <a:endParaRPr sz="1100">
              <a:solidFill>
                <a:schemeClr val="dk1"/>
              </a:solidFill>
            </a:endParaRPr>
          </a:p>
        </p:txBody>
      </p:sp>
      <p:sp>
        <p:nvSpPr>
          <p:cNvPr id="207" name="Google Shape;207;g3487a56959a_0_24"/>
          <p:cNvSpPr txBox="1"/>
          <p:nvPr>
            <p:ph idx="12" type="sldNum"/>
          </p:nvPr>
        </p:nvSpPr>
        <p:spPr>
          <a:xfrm>
            <a:off x="5853554" y="6393510"/>
            <a:ext cx="484800" cy="177000"/>
          </a:xfrm>
          <a:prstGeom prst="rect">
            <a:avLst/>
          </a:prstGeom>
          <a:noFill/>
          <a:ln>
            <a:noFill/>
          </a:ln>
        </p:spPr>
        <p:txBody>
          <a:bodyPr anchorCtr="0" anchor="b" bIns="19050" lIns="19050" spcFirstLastPara="1" rIns="19050" wrap="square" tIns="19050">
            <a:spAutoFit/>
          </a:bodyPr>
          <a:lstStyle/>
          <a:p>
            <a:pPr indent="0" lvl="0" marL="0" rtl="0" algn="ctr">
              <a:lnSpc>
                <a:spcPct val="100000"/>
              </a:lnSpc>
              <a:spcBef>
                <a:spcPts val="0"/>
              </a:spcBef>
              <a:spcAft>
                <a:spcPts val="0"/>
              </a:spcAft>
              <a:buClr>
                <a:srgbClr val="000000"/>
              </a:buClr>
              <a:buSzPts val="700"/>
              <a:buFont typeface="Helvetica Neue"/>
              <a:buNone/>
            </a:pPr>
            <a:fld id="{00000000-1234-1234-1234-123412341234}" type="slidenum">
              <a:rPr lang="en" sz="900">
                <a:solidFill>
                  <a:schemeClr val="lt1"/>
                </a:solidFill>
              </a:rPr>
              <a:t>‹#›</a:t>
            </a:fld>
            <a:endParaRPr sz="900">
              <a:solidFill>
                <a:schemeClr val="lt1"/>
              </a:solidFill>
            </a:endParaRPr>
          </a:p>
        </p:txBody>
      </p:sp>
      <p:sp>
        <p:nvSpPr>
          <p:cNvPr id="208" name="Google Shape;208;g3487a56959a_0_24"/>
          <p:cNvSpPr txBox="1"/>
          <p:nvPr/>
        </p:nvSpPr>
        <p:spPr>
          <a:xfrm>
            <a:off x="674550" y="296400"/>
            <a:ext cx="10305300" cy="8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lang="en" sz="3200">
                <a:solidFill>
                  <a:schemeClr val="dk1"/>
                </a:solidFill>
              </a:rPr>
              <a:t>FPGA &amp; Control Logic Analysis</a:t>
            </a:r>
            <a:endParaRPr b="0" i="0" sz="3200" cap="none" strike="noStrike">
              <a:solidFill>
                <a:srgbClr val="FF0000"/>
              </a:solidFill>
              <a:latin typeface="Arial"/>
              <a:ea typeface="Arial"/>
              <a:cs typeface="Arial"/>
              <a:sym typeface="Arial"/>
            </a:endParaRPr>
          </a:p>
        </p:txBody>
      </p:sp>
      <p:pic>
        <p:nvPicPr>
          <p:cNvPr id="209" name="Google Shape;209;g3487a56959a_0_24"/>
          <p:cNvPicPr preferRelativeResize="0"/>
          <p:nvPr/>
        </p:nvPicPr>
        <p:blipFill>
          <a:blip r:embed="rId4">
            <a:alphaModFix/>
          </a:blip>
          <a:stretch>
            <a:fillRect/>
          </a:stretch>
        </p:blipFill>
        <p:spPr>
          <a:xfrm>
            <a:off x="7993425" y="965026"/>
            <a:ext cx="4074075" cy="4569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2021-09-26T21:05:23Z</dcterms:created>
  <dc:creator>Kelby Perren</dc:creator>
</cp:coreProperties>
</file>